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4"/>
  </p:notesMasterIdLst>
  <p:sldIdLst>
    <p:sldId id="270" r:id="rId5"/>
    <p:sldId id="279" r:id="rId6"/>
    <p:sldId id="272" r:id="rId7"/>
    <p:sldId id="280" r:id="rId8"/>
    <p:sldId id="289" r:id="rId9"/>
    <p:sldId id="290" r:id="rId10"/>
    <p:sldId id="294" r:id="rId11"/>
    <p:sldId id="295" r:id="rId12"/>
    <p:sldId id="292" r:id="rId13"/>
    <p:sldId id="293" r:id="rId14"/>
    <p:sldId id="288" r:id="rId15"/>
    <p:sldId id="259" r:id="rId16"/>
    <p:sldId id="260" r:id="rId17"/>
    <p:sldId id="261" r:id="rId18"/>
    <p:sldId id="262" r:id="rId19"/>
    <p:sldId id="263" r:id="rId20"/>
    <p:sldId id="291" r:id="rId21"/>
    <p:sldId id="286" r:id="rId22"/>
    <p:sldId id="285" r:id="rId23"/>
  </p:sldIdLst>
  <p:sldSz cx="12192000" cy="6858000"/>
  <p:notesSz cx="6858000" cy="9144000"/>
  <p:embeddedFontLst>
    <p:embeddedFont>
      <p:font typeface="Barlow Condensed" panose="00000506000000000000" pitchFamily="2" charset="0"/>
      <p:regular r:id="rId25"/>
      <p:bold r:id="rId26"/>
      <p:italic r:id="rId27"/>
      <p:boldItalic r:id="rId28"/>
    </p:embeddedFont>
    <p:embeddedFont>
      <p:font typeface="Barlow Condensed Light" panose="00000406000000000000" pitchFamily="2" charset="0"/>
      <p:regular r:id="rId29"/>
      <p: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2D80"/>
    <a:srgbClr val="68813C"/>
    <a:srgbClr val="D15E14"/>
    <a:srgbClr val="3A1063"/>
    <a:srgbClr val="933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A33A8-ECC6-41F1-B698-9DB038707F9F}" v="625" dt="2025-10-21T15:32:55.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47" autoAdjust="0"/>
    <p:restoredTop sz="78912"/>
  </p:normalViewPr>
  <p:slideViewPr>
    <p:cSldViewPr snapToGrid="0">
      <p:cViewPr>
        <p:scale>
          <a:sx n="65" d="100"/>
          <a:sy n="65" d="100"/>
        </p:scale>
        <p:origin x="293"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midt, Martin" userId="02740c9a-3763-4c93-bf9d-ca7879beebbf" providerId="ADAL" clId="{BF177567-9DD9-42A2-8E73-B97454AD1A7B}"/>
    <pc:docChg chg="modSld">
      <pc:chgData name="Schmidt, Martin" userId="02740c9a-3763-4c93-bf9d-ca7879beebbf" providerId="ADAL" clId="{BF177567-9DD9-42A2-8E73-B97454AD1A7B}" dt="2025-10-21T15:32:55.859" v="180" actId="20577"/>
      <pc:docMkLst>
        <pc:docMk/>
      </pc:docMkLst>
      <pc:sldChg chg="modSp modAnim">
        <pc:chgData name="Schmidt, Martin" userId="02740c9a-3763-4c93-bf9d-ca7879beebbf" providerId="ADAL" clId="{BF177567-9DD9-42A2-8E73-B97454AD1A7B}" dt="2025-10-21T15:32:55.859" v="180" actId="20577"/>
        <pc:sldMkLst>
          <pc:docMk/>
          <pc:sldMk cId="3601747546" sldId="263"/>
        </pc:sldMkLst>
        <pc:spChg chg="mod">
          <ac:chgData name="Schmidt, Martin" userId="02740c9a-3763-4c93-bf9d-ca7879beebbf" providerId="ADAL" clId="{BF177567-9DD9-42A2-8E73-B97454AD1A7B}" dt="2025-10-21T15:32:55.859" v="180" actId="20577"/>
          <ac:spMkLst>
            <pc:docMk/>
            <pc:sldMk cId="3601747546" sldId="263"/>
            <ac:spMk id="2" creationId="{5847F7AB-6C75-A706-D5D2-9BBC8D591A42}"/>
          </ac:spMkLst>
        </pc:spChg>
      </pc:sldChg>
      <pc:sldChg chg="modAnim">
        <pc:chgData name="Schmidt, Martin" userId="02740c9a-3763-4c93-bf9d-ca7879beebbf" providerId="ADAL" clId="{BF177567-9DD9-42A2-8E73-B97454AD1A7B}" dt="2025-10-21T15:26:37.986" v="5"/>
        <pc:sldMkLst>
          <pc:docMk/>
          <pc:sldMk cId="4267016072" sldId="272"/>
        </pc:sldMkLst>
      </pc:sldChg>
      <pc:sldChg chg="modAnim">
        <pc:chgData name="Schmidt, Martin" userId="02740c9a-3763-4c93-bf9d-ca7879beebbf" providerId="ADAL" clId="{BF177567-9DD9-42A2-8E73-B97454AD1A7B}" dt="2025-10-21T15:26:15.995" v="1"/>
        <pc:sldMkLst>
          <pc:docMk/>
          <pc:sldMk cId="2362363103" sldId="279"/>
        </pc:sldMkLst>
      </pc:sldChg>
      <pc:sldChg chg="modSp mod modAnim">
        <pc:chgData name="Schmidt, Martin" userId="02740c9a-3763-4c93-bf9d-ca7879beebbf" providerId="ADAL" clId="{BF177567-9DD9-42A2-8E73-B97454AD1A7B}" dt="2025-10-21T15:27:32.911" v="12"/>
        <pc:sldMkLst>
          <pc:docMk/>
          <pc:sldMk cId="1045385067" sldId="290"/>
        </pc:sldMkLst>
        <pc:spChg chg="mod">
          <ac:chgData name="Schmidt, Martin" userId="02740c9a-3763-4c93-bf9d-ca7879beebbf" providerId="ADAL" clId="{BF177567-9DD9-42A2-8E73-B97454AD1A7B}" dt="2025-10-21T15:27:15.665" v="9" actId="1076"/>
          <ac:spMkLst>
            <pc:docMk/>
            <pc:sldMk cId="1045385067" sldId="290"/>
            <ac:spMk id="2" creationId="{91B0B689-9E18-4B6C-02B7-7C59B6F0D59D}"/>
          </ac:spMkLst>
        </pc:spChg>
      </pc:sldChg>
      <pc:sldChg chg="modSp mod modAnim">
        <pc:chgData name="Schmidt, Martin" userId="02740c9a-3763-4c93-bf9d-ca7879beebbf" providerId="ADAL" clId="{BF177567-9DD9-42A2-8E73-B97454AD1A7B}" dt="2025-10-21T15:31:07.591" v="166"/>
        <pc:sldMkLst>
          <pc:docMk/>
          <pc:sldMk cId="585572112" sldId="291"/>
        </pc:sldMkLst>
        <pc:spChg chg="mod">
          <ac:chgData name="Schmidt, Martin" userId="02740c9a-3763-4c93-bf9d-ca7879beebbf" providerId="ADAL" clId="{BF177567-9DD9-42A2-8E73-B97454AD1A7B}" dt="2025-10-21T15:30:57.256" v="165" actId="20577"/>
          <ac:spMkLst>
            <pc:docMk/>
            <pc:sldMk cId="585572112" sldId="291"/>
            <ac:spMk id="2" creationId="{9813D3C5-1A82-6E4A-110D-FEE88EA58F0F}"/>
          </ac:spMkLst>
        </pc:spChg>
      </pc:sldChg>
      <pc:sldChg chg="modAnim">
        <pc:chgData name="Schmidt, Martin" userId="02740c9a-3763-4c93-bf9d-ca7879beebbf" providerId="ADAL" clId="{BF177567-9DD9-42A2-8E73-B97454AD1A7B}" dt="2025-10-21T15:28:18.206" v="18"/>
        <pc:sldMkLst>
          <pc:docMk/>
          <pc:sldMk cId="1847053893" sldId="292"/>
        </pc:sldMkLst>
      </pc:sldChg>
      <pc:sldChg chg="modAnim">
        <pc:chgData name="Schmidt, Martin" userId="02740c9a-3763-4c93-bf9d-ca7879beebbf" providerId="ADAL" clId="{BF177567-9DD9-42A2-8E73-B97454AD1A7B}" dt="2025-10-21T15:28:31.479" v="20"/>
        <pc:sldMkLst>
          <pc:docMk/>
          <pc:sldMk cId="1266274520" sldId="293"/>
        </pc:sldMkLst>
      </pc:sldChg>
      <pc:sldChg chg="modAnim">
        <pc:chgData name="Schmidt, Martin" userId="02740c9a-3763-4c93-bf9d-ca7879beebbf" providerId="ADAL" clId="{BF177567-9DD9-42A2-8E73-B97454AD1A7B}" dt="2025-10-21T15:27:52.858" v="14"/>
        <pc:sldMkLst>
          <pc:docMk/>
          <pc:sldMk cId="1078626450" sldId="295"/>
        </pc:sldMkLst>
      </pc:sldChg>
    </pc:docChg>
  </pc:docChgLst>
  <pc:docChgLst>
    <pc:chgData name="Schmidt, Martin" userId="02740c9a-3763-4c93-bf9d-ca7879beebbf" providerId="ADAL" clId="{6EEA33A8-ECC6-41F1-B698-9DB038707F9F}"/>
    <pc:docChg chg="undo redo custSel addSld delSld modSld">
      <pc:chgData name="Schmidt, Martin" userId="02740c9a-3763-4c93-bf9d-ca7879beebbf" providerId="ADAL" clId="{6EEA33A8-ECC6-41F1-B698-9DB038707F9F}" dt="2025-09-25T19:52:01.248" v="6593" actId="1035"/>
      <pc:docMkLst>
        <pc:docMk/>
      </pc:docMkLst>
      <pc:sldChg chg="add">
        <pc:chgData name="Schmidt, Martin" userId="02740c9a-3763-4c93-bf9d-ca7879beebbf" providerId="ADAL" clId="{6EEA33A8-ECC6-41F1-B698-9DB038707F9F}" dt="2025-09-24T19:53:50.044" v="754"/>
        <pc:sldMkLst>
          <pc:docMk/>
          <pc:sldMk cId="1730176584" sldId="259"/>
        </pc:sldMkLst>
      </pc:sldChg>
      <pc:sldChg chg="add">
        <pc:chgData name="Schmidt, Martin" userId="02740c9a-3763-4c93-bf9d-ca7879beebbf" providerId="ADAL" clId="{6EEA33A8-ECC6-41F1-B698-9DB038707F9F}" dt="2025-09-24T19:53:50.044" v="754"/>
        <pc:sldMkLst>
          <pc:docMk/>
          <pc:sldMk cId="144922569" sldId="260"/>
        </pc:sldMkLst>
      </pc:sldChg>
      <pc:sldChg chg="add">
        <pc:chgData name="Schmidt, Martin" userId="02740c9a-3763-4c93-bf9d-ca7879beebbf" providerId="ADAL" clId="{6EEA33A8-ECC6-41F1-B698-9DB038707F9F}" dt="2025-09-24T19:53:50.044" v="754"/>
        <pc:sldMkLst>
          <pc:docMk/>
          <pc:sldMk cId="696791921" sldId="261"/>
        </pc:sldMkLst>
      </pc:sldChg>
      <pc:sldChg chg="add">
        <pc:chgData name="Schmidt, Martin" userId="02740c9a-3763-4c93-bf9d-ca7879beebbf" providerId="ADAL" clId="{6EEA33A8-ECC6-41F1-B698-9DB038707F9F}" dt="2025-09-24T19:53:50.044" v="754"/>
        <pc:sldMkLst>
          <pc:docMk/>
          <pc:sldMk cId="2830755830" sldId="262"/>
        </pc:sldMkLst>
      </pc:sldChg>
      <pc:sldChg chg="modSp add mod modAnim">
        <pc:chgData name="Schmidt, Martin" userId="02740c9a-3763-4c93-bf9d-ca7879beebbf" providerId="ADAL" clId="{6EEA33A8-ECC6-41F1-B698-9DB038707F9F}" dt="2025-09-24T20:02:12.804" v="1264" actId="20577"/>
        <pc:sldMkLst>
          <pc:docMk/>
          <pc:sldMk cId="3601747546" sldId="263"/>
        </pc:sldMkLst>
        <pc:spChg chg="mod">
          <ac:chgData name="Schmidt, Martin" userId="02740c9a-3763-4c93-bf9d-ca7879beebbf" providerId="ADAL" clId="{6EEA33A8-ECC6-41F1-B698-9DB038707F9F}" dt="2025-09-24T20:02:12.804" v="1264" actId="20577"/>
          <ac:spMkLst>
            <pc:docMk/>
            <pc:sldMk cId="3601747546" sldId="263"/>
            <ac:spMk id="2" creationId="{5847F7AB-6C75-A706-D5D2-9BBC8D591A42}"/>
          </ac:spMkLst>
        </pc:spChg>
        <pc:spChg chg="mod">
          <ac:chgData name="Schmidt, Martin" userId="02740c9a-3763-4c93-bf9d-ca7879beebbf" providerId="ADAL" clId="{6EEA33A8-ECC6-41F1-B698-9DB038707F9F}" dt="2025-09-24T19:55:37.651" v="769" actId="20577"/>
          <ac:spMkLst>
            <pc:docMk/>
            <pc:sldMk cId="3601747546" sldId="263"/>
            <ac:spMk id="4" creationId="{F9E7BCB7-0D48-74D9-360F-036AF6AB70DC}"/>
          </ac:spMkLst>
        </pc:spChg>
      </pc:sldChg>
      <pc:sldChg chg="modSp mod">
        <pc:chgData name="Schmidt, Martin" userId="02740c9a-3763-4c93-bf9d-ca7879beebbf" providerId="ADAL" clId="{6EEA33A8-ECC6-41F1-B698-9DB038707F9F}" dt="2025-09-24T20:50:34.108" v="3316" actId="20577"/>
        <pc:sldMkLst>
          <pc:docMk/>
          <pc:sldMk cId="2935863937" sldId="270"/>
        </pc:sldMkLst>
        <pc:spChg chg="mod">
          <ac:chgData name="Schmidt, Martin" userId="02740c9a-3763-4c93-bf9d-ca7879beebbf" providerId="ADAL" clId="{6EEA33A8-ECC6-41F1-B698-9DB038707F9F}" dt="2025-09-24T20:50:34.108" v="3316" actId="20577"/>
          <ac:spMkLst>
            <pc:docMk/>
            <pc:sldMk cId="2935863937" sldId="270"/>
            <ac:spMk id="6" creationId="{84888B75-506E-8148-B400-512F9B877EF3}"/>
          </ac:spMkLst>
        </pc:spChg>
        <pc:spChg chg="mod">
          <ac:chgData name="Schmidt, Martin" userId="02740c9a-3763-4c93-bf9d-ca7879beebbf" providerId="ADAL" clId="{6EEA33A8-ECC6-41F1-B698-9DB038707F9F}" dt="2025-09-24T19:09:34.732" v="54" actId="20577"/>
          <ac:spMkLst>
            <pc:docMk/>
            <pc:sldMk cId="2935863937" sldId="270"/>
            <ac:spMk id="8" creationId="{8E4E4DEB-5F86-D649-9236-BB660BFBBFEE}"/>
          </ac:spMkLst>
        </pc:spChg>
      </pc:sldChg>
      <pc:sldChg chg="del">
        <pc:chgData name="Schmidt, Martin" userId="02740c9a-3763-4c93-bf9d-ca7879beebbf" providerId="ADAL" clId="{6EEA33A8-ECC6-41F1-B698-9DB038707F9F}" dt="2025-09-24T19:09:38.941" v="55" actId="47"/>
        <pc:sldMkLst>
          <pc:docMk/>
          <pc:sldMk cId="1497963256" sldId="271"/>
        </pc:sldMkLst>
      </pc:sldChg>
      <pc:sldChg chg="delSp modSp mod">
        <pc:chgData name="Schmidt, Martin" userId="02740c9a-3763-4c93-bf9d-ca7879beebbf" providerId="ADAL" clId="{6EEA33A8-ECC6-41F1-B698-9DB038707F9F}" dt="2025-09-24T19:27:19.888" v="184" actId="27636"/>
        <pc:sldMkLst>
          <pc:docMk/>
          <pc:sldMk cId="4267016072" sldId="272"/>
        </pc:sldMkLst>
        <pc:spChg chg="mod">
          <ac:chgData name="Schmidt, Martin" userId="02740c9a-3763-4c93-bf9d-ca7879beebbf" providerId="ADAL" clId="{6EEA33A8-ECC6-41F1-B698-9DB038707F9F}" dt="2025-09-24T19:27:19.888" v="184" actId="27636"/>
          <ac:spMkLst>
            <pc:docMk/>
            <pc:sldMk cId="4267016072" sldId="272"/>
            <ac:spMk id="2" creationId="{82F24A6A-8793-956D-979A-4E487E1A1E52}"/>
          </ac:spMkLst>
        </pc:spChg>
        <pc:spChg chg="mod">
          <ac:chgData name="Schmidt, Martin" userId="02740c9a-3763-4c93-bf9d-ca7879beebbf" providerId="ADAL" clId="{6EEA33A8-ECC6-41F1-B698-9DB038707F9F}" dt="2025-09-24T19:25:00.852" v="150" actId="14100"/>
          <ac:spMkLst>
            <pc:docMk/>
            <pc:sldMk cId="4267016072" sldId="272"/>
            <ac:spMk id="4" creationId="{8367B3EB-D362-347A-5CA5-4A4407F1A629}"/>
          </ac:spMkLst>
        </pc:spChg>
      </pc:sldChg>
      <pc:sldChg chg="del">
        <pc:chgData name="Schmidt, Martin" userId="02740c9a-3763-4c93-bf9d-ca7879beebbf" providerId="ADAL" clId="{6EEA33A8-ECC6-41F1-B698-9DB038707F9F}" dt="2025-09-24T19:17:29.329" v="106" actId="47"/>
        <pc:sldMkLst>
          <pc:docMk/>
          <pc:sldMk cId="2170941180" sldId="274"/>
        </pc:sldMkLst>
      </pc:sldChg>
      <pc:sldChg chg="del">
        <pc:chgData name="Schmidt, Martin" userId="02740c9a-3763-4c93-bf9d-ca7879beebbf" providerId="ADAL" clId="{6EEA33A8-ECC6-41F1-B698-9DB038707F9F}" dt="2025-09-24T19:38:19.983" v="547" actId="47"/>
        <pc:sldMkLst>
          <pc:docMk/>
          <pc:sldMk cId="1485483383" sldId="275"/>
        </pc:sldMkLst>
      </pc:sldChg>
      <pc:sldChg chg="del">
        <pc:chgData name="Schmidt, Martin" userId="02740c9a-3763-4c93-bf9d-ca7879beebbf" providerId="ADAL" clId="{6EEA33A8-ECC6-41F1-B698-9DB038707F9F}" dt="2025-09-24T19:38:20.124" v="548" actId="47"/>
        <pc:sldMkLst>
          <pc:docMk/>
          <pc:sldMk cId="1467723998" sldId="277"/>
        </pc:sldMkLst>
      </pc:sldChg>
      <pc:sldChg chg="del">
        <pc:chgData name="Schmidt, Martin" userId="02740c9a-3763-4c93-bf9d-ca7879beebbf" providerId="ADAL" clId="{6EEA33A8-ECC6-41F1-B698-9DB038707F9F}" dt="2025-09-24T19:38:29.737" v="557" actId="47"/>
        <pc:sldMkLst>
          <pc:docMk/>
          <pc:sldMk cId="3339073440" sldId="278"/>
        </pc:sldMkLst>
      </pc:sldChg>
      <pc:sldChg chg="addSp delSp modSp mod">
        <pc:chgData name="Schmidt, Martin" userId="02740c9a-3763-4c93-bf9d-ca7879beebbf" providerId="ADAL" clId="{6EEA33A8-ECC6-41F1-B698-9DB038707F9F}" dt="2025-09-25T19:51:43.021" v="6583" actId="478"/>
        <pc:sldMkLst>
          <pc:docMk/>
          <pc:sldMk cId="2362363103" sldId="279"/>
        </pc:sldMkLst>
        <pc:spChg chg="mod">
          <ac:chgData name="Schmidt, Martin" userId="02740c9a-3763-4c93-bf9d-ca7879beebbf" providerId="ADAL" clId="{6EEA33A8-ECC6-41F1-B698-9DB038707F9F}" dt="2025-09-25T19:49:42.780" v="6529" actId="20577"/>
          <ac:spMkLst>
            <pc:docMk/>
            <pc:sldMk cId="2362363103" sldId="279"/>
            <ac:spMk id="2" creationId="{81A7C665-17F2-81DF-8C0F-6B26D5F0FEB3}"/>
          </ac:spMkLst>
        </pc:spChg>
        <pc:spChg chg="mod">
          <ac:chgData name="Schmidt, Martin" userId="02740c9a-3763-4c93-bf9d-ca7879beebbf" providerId="ADAL" clId="{6EEA33A8-ECC6-41F1-B698-9DB038707F9F}" dt="2025-09-25T19:48:37.395" v="6463" actId="20577"/>
          <ac:spMkLst>
            <pc:docMk/>
            <pc:sldMk cId="2362363103" sldId="279"/>
            <ac:spMk id="4" creationId="{6CAD822E-8E88-8425-8927-BF897AF3048B}"/>
          </ac:spMkLst>
        </pc:spChg>
      </pc:sldChg>
      <pc:sldChg chg="delSp modSp mod">
        <pc:chgData name="Schmidt, Martin" userId="02740c9a-3763-4c93-bf9d-ca7879beebbf" providerId="ADAL" clId="{6EEA33A8-ECC6-41F1-B698-9DB038707F9F}" dt="2025-09-25T19:52:01.248" v="6593" actId="1035"/>
        <pc:sldMkLst>
          <pc:docMk/>
          <pc:sldMk cId="902062933" sldId="280"/>
        </pc:sldMkLst>
        <pc:spChg chg="mod">
          <ac:chgData name="Schmidt, Martin" userId="02740c9a-3763-4c93-bf9d-ca7879beebbf" providerId="ADAL" clId="{6EEA33A8-ECC6-41F1-B698-9DB038707F9F}" dt="2025-09-25T19:52:01.248" v="6593" actId="1035"/>
          <ac:spMkLst>
            <pc:docMk/>
            <pc:sldMk cId="902062933" sldId="280"/>
            <ac:spMk id="2" creationId="{16B85F24-EF9C-DC2C-95A8-219498D54FC8}"/>
          </ac:spMkLst>
        </pc:spChg>
        <pc:spChg chg="mod">
          <ac:chgData name="Schmidt, Martin" userId="02740c9a-3763-4c93-bf9d-ca7879beebbf" providerId="ADAL" clId="{6EEA33A8-ECC6-41F1-B698-9DB038707F9F}" dt="2025-09-24T19:30:19.227" v="222" actId="6549"/>
          <ac:spMkLst>
            <pc:docMk/>
            <pc:sldMk cId="902062933" sldId="280"/>
            <ac:spMk id="4" creationId="{0B11CB48-71EB-27A0-AA91-3B9E4B8EC1DD}"/>
          </ac:spMkLst>
        </pc:spChg>
      </pc:sldChg>
      <pc:sldChg chg="del">
        <pc:chgData name="Schmidt, Martin" userId="02740c9a-3763-4c93-bf9d-ca7879beebbf" providerId="ADAL" clId="{6EEA33A8-ECC6-41F1-B698-9DB038707F9F}" dt="2025-09-24T19:38:27.717" v="555" actId="47"/>
        <pc:sldMkLst>
          <pc:docMk/>
          <pc:sldMk cId="2346192009" sldId="281"/>
        </pc:sldMkLst>
      </pc:sldChg>
      <pc:sldChg chg="del">
        <pc:chgData name="Schmidt, Martin" userId="02740c9a-3763-4c93-bf9d-ca7879beebbf" providerId="ADAL" clId="{6EEA33A8-ECC6-41F1-B698-9DB038707F9F}" dt="2025-09-24T19:38:23.170" v="550" actId="47"/>
        <pc:sldMkLst>
          <pc:docMk/>
          <pc:sldMk cId="208227192" sldId="282"/>
        </pc:sldMkLst>
      </pc:sldChg>
      <pc:sldChg chg="del">
        <pc:chgData name="Schmidt, Martin" userId="02740c9a-3763-4c93-bf9d-ca7879beebbf" providerId="ADAL" clId="{6EEA33A8-ECC6-41F1-B698-9DB038707F9F}" dt="2025-09-24T19:38:25.636" v="553" actId="47"/>
        <pc:sldMkLst>
          <pc:docMk/>
          <pc:sldMk cId="2978031966" sldId="283"/>
        </pc:sldMkLst>
      </pc:sldChg>
      <pc:sldChg chg="del">
        <pc:chgData name="Schmidt, Martin" userId="02740c9a-3763-4c93-bf9d-ca7879beebbf" providerId="ADAL" clId="{6EEA33A8-ECC6-41F1-B698-9DB038707F9F}" dt="2025-09-24T19:38:24.012" v="551" actId="47"/>
        <pc:sldMkLst>
          <pc:docMk/>
          <pc:sldMk cId="100557528" sldId="284"/>
        </pc:sldMkLst>
      </pc:sldChg>
      <pc:sldChg chg="addSp delSp modSp mod">
        <pc:chgData name="Schmidt, Martin" userId="02740c9a-3763-4c93-bf9d-ca7879beebbf" providerId="ADAL" clId="{6EEA33A8-ECC6-41F1-B698-9DB038707F9F}" dt="2025-09-24T19:40:08.088" v="635" actId="14100"/>
        <pc:sldMkLst>
          <pc:docMk/>
          <pc:sldMk cId="542153931" sldId="285"/>
        </pc:sldMkLst>
        <pc:spChg chg="mod">
          <ac:chgData name="Schmidt, Martin" userId="02740c9a-3763-4c93-bf9d-ca7879beebbf" providerId="ADAL" clId="{6EEA33A8-ECC6-41F1-B698-9DB038707F9F}" dt="2025-09-24T19:39:57.012" v="633" actId="20577"/>
          <ac:spMkLst>
            <pc:docMk/>
            <pc:sldMk cId="542153931" sldId="285"/>
            <ac:spMk id="4" creationId="{27D66358-F0C7-C276-0156-DD57CA38A6DB}"/>
          </ac:spMkLst>
        </pc:spChg>
        <pc:picChg chg="add mod">
          <ac:chgData name="Schmidt, Martin" userId="02740c9a-3763-4c93-bf9d-ca7879beebbf" providerId="ADAL" clId="{6EEA33A8-ECC6-41F1-B698-9DB038707F9F}" dt="2025-09-24T19:40:08.088" v="635" actId="14100"/>
          <ac:picMkLst>
            <pc:docMk/>
            <pc:sldMk cId="542153931" sldId="285"/>
            <ac:picMk id="2050" creationId="{F676D00F-1417-AE41-7102-868674849329}"/>
          </ac:picMkLst>
        </pc:picChg>
      </pc:sldChg>
      <pc:sldChg chg="addSp delSp modSp mod">
        <pc:chgData name="Schmidt, Martin" userId="02740c9a-3763-4c93-bf9d-ca7879beebbf" providerId="ADAL" clId="{6EEA33A8-ECC6-41F1-B698-9DB038707F9F}" dt="2025-09-24T19:40:20.807" v="637" actId="14100"/>
        <pc:sldMkLst>
          <pc:docMk/>
          <pc:sldMk cId="4217133046" sldId="286"/>
        </pc:sldMkLst>
        <pc:spChg chg="mod">
          <ac:chgData name="Schmidt, Martin" userId="02740c9a-3763-4c93-bf9d-ca7879beebbf" providerId="ADAL" clId="{6EEA33A8-ECC6-41F1-B698-9DB038707F9F}" dt="2025-09-24T19:39:18.131" v="606" actId="20577"/>
          <ac:spMkLst>
            <pc:docMk/>
            <pc:sldMk cId="4217133046" sldId="286"/>
            <ac:spMk id="4" creationId="{2B48750F-B911-511E-EDA6-76387221631D}"/>
          </ac:spMkLst>
        </pc:spChg>
        <pc:picChg chg="add mod">
          <ac:chgData name="Schmidt, Martin" userId="02740c9a-3763-4c93-bf9d-ca7879beebbf" providerId="ADAL" clId="{6EEA33A8-ECC6-41F1-B698-9DB038707F9F}" dt="2025-09-24T19:40:20.807" v="637" actId="14100"/>
          <ac:picMkLst>
            <pc:docMk/>
            <pc:sldMk cId="4217133046" sldId="286"/>
            <ac:picMk id="5" creationId="{81FDB83D-7D0D-CD7E-A409-0692ABEF76C1}"/>
          </ac:picMkLst>
        </pc:picChg>
      </pc:sldChg>
      <pc:sldChg chg="modSp del mod">
        <pc:chgData name="Schmidt, Martin" userId="02740c9a-3763-4c93-bf9d-ca7879beebbf" providerId="ADAL" clId="{6EEA33A8-ECC6-41F1-B698-9DB038707F9F}" dt="2025-09-25T19:48:46.106" v="6464" actId="47"/>
        <pc:sldMkLst>
          <pc:docMk/>
          <pc:sldMk cId="4208728062" sldId="287"/>
        </pc:sldMkLst>
      </pc:sldChg>
      <pc:sldChg chg="delSp modSp new mod">
        <pc:chgData name="Schmidt, Martin" userId="02740c9a-3763-4c93-bf9d-ca7879beebbf" providerId="ADAL" clId="{6EEA33A8-ECC6-41F1-B698-9DB038707F9F}" dt="2025-09-24T20:50:15.049" v="3314" actId="1076"/>
        <pc:sldMkLst>
          <pc:docMk/>
          <pc:sldMk cId="1615960079" sldId="288"/>
        </pc:sldMkLst>
        <pc:spChg chg="mod">
          <ac:chgData name="Schmidt, Martin" userId="02740c9a-3763-4c93-bf9d-ca7879beebbf" providerId="ADAL" clId="{6EEA33A8-ECC6-41F1-B698-9DB038707F9F}" dt="2025-09-24T20:50:15.049" v="3314" actId="1076"/>
          <ac:spMkLst>
            <pc:docMk/>
            <pc:sldMk cId="1615960079" sldId="288"/>
            <ac:spMk id="2" creationId="{811BD494-60AE-54F9-0F32-EF123EE73688}"/>
          </ac:spMkLst>
        </pc:spChg>
        <pc:spChg chg="mod">
          <ac:chgData name="Schmidt, Martin" userId="02740c9a-3763-4c93-bf9d-ca7879beebbf" providerId="ADAL" clId="{6EEA33A8-ECC6-41F1-B698-9DB038707F9F}" dt="2025-09-24T19:44:07.638" v="688" actId="20577"/>
          <ac:spMkLst>
            <pc:docMk/>
            <pc:sldMk cId="1615960079" sldId="288"/>
            <ac:spMk id="4" creationId="{0A4BAF05-8CB7-DB8F-20D8-7A89DCCB998F}"/>
          </ac:spMkLst>
        </pc:spChg>
      </pc:sldChg>
      <pc:sldChg chg="del">
        <pc:chgData name="Schmidt, Martin" userId="02740c9a-3763-4c93-bf9d-ca7879beebbf" providerId="ADAL" clId="{6EEA33A8-ECC6-41F1-B698-9DB038707F9F}" dt="2025-09-24T19:38:28.537" v="556" actId="47"/>
        <pc:sldMkLst>
          <pc:docMk/>
          <pc:sldMk cId="1679094844" sldId="288"/>
        </pc:sldMkLst>
      </pc:sldChg>
      <pc:sldChg chg="del">
        <pc:chgData name="Schmidt, Martin" userId="02740c9a-3763-4c93-bf9d-ca7879beebbf" providerId="ADAL" clId="{6EEA33A8-ECC6-41F1-B698-9DB038707F9F}" dt="2025-09-24T19:38:22.077" v="549" actId="47"/>
        <pc:sldMkLst>
          <pc:docMk/>
          <pc:sldMk cId="594317848" sldId="289"/>
        </pc:sldMkLst>
      </pc:sldChg>
      <pc:sldChg chg="delSp modSp new mod">
        <pc:chgData name="Schmidt, Martin" userId="02740c9a-3763-4c93-bf9d-ca7879beebbf" providerId="ADAL" clId="{6EEA33A8-ECC6-41F1-B698-9DB038707F9F}" dt="2025-09-24T20:27:18.362" v="1573" actId="14100"/>
        <pc:sldMkLst>
          <pc:docMk/>
          <pc:sldMk cId="1837998783" sldId="289"/>
        </pc:sldMkLst>
        <pc:spChg chg="mod">
          <ac:chgData name="Schmidt, Martin" userId="02740c9a-3763-4c93-bf9d-ca7879beebbf" providerId="ADAL" clId="{6EEA33A8-ECC6-41F1-B698-9DB038707F9F}" dt="2025-09-24T20:27:18.362" v="1573" actId="14100"/>
          <ac:spMkLst>
            <pc:docMk/>
            <pc:sldMk cId="1837998783" sldId="289"/>
            <ac:spMk id="2" creationId="{83911FE9-106C-A1B1-0F33-212AA28A29A8}"/>
          </ac:spMkLst>
        </pc:spChg>
        <pc:spChg chg="mod">
          <ac:chgData name="Schmidt, Martin" userId="02740c9a-3763-4c93-bf9d-ca7879beebbf" providerId="ADAL" clId="{6EEA33A8-ECC6-41F1-B698-9DB038707F9F}" dt="2025-09-24T20:20:43.812" v="1328" actId="20577"/>
          <ac:spMkLst>
            <pc:docMk/>
            <pc:sldMk cId="1837998783" sldId="289"/>
            <ac:spMk id="4" creationId="{757A4959-1B77-2C53-9E2B-EA7ACC95AFAF}"/>
          </ac:spMkLst>
        </pc:spChg>
      </pc:sldChg>
      <pc:sldChg chg="new del">
        <pc:chgData name="Schmidt, Martin" userId="02740c9a-3763-4c93-bf9d-ca7879beebbf" providerId="ADAL" clId="{6EEA33A8-ECC6-41F1-B698-9DB038707F9F}" dt="2025-09-24T19:55:27.654" v="756" actId="47"/>
        <pc:sldMkLst>
          <pc:docMk/>
          <pc:sldMk cId="2533171750" sldId="289"/>
        </pc:sldMkLst>
      </pc:sldChg>
      <pc:sldChg chg="delSp modSp new mod">
        <pc:chgData name="Schmidt, Martin" userId="02740c9a-3763-4c93-bf9d-ca7879beebbf" providerId="ADAL" clId="{6EEA33A8-ECC6-41F1-B698-9DB038707F9F}" dt="2025-09-24T20:26:39.123" v="1552" actId="27636"/>
        <pc:sldMkLst>
          <pc:docMk/>
          <pc:sldMk cId="1045385067" sldId="290"/>
        </pc:sldMkLst>
        <pc:spChg chg="mod">
          <ac:chgData name="Schmidt, Martin" userId="02740c9a-3763-4c93-bf9d-ca7879beebbf" providerId="ADAL" clId="{6EEA33A8-ECC6-41F1-B698-9DB038707F9F}" dt="2025-09-24T20:26:39.123" v="1552" actId="27636"/>
          <ac:spMkLst>
            <pc:docMk/>
            <pc:sldMk cId="1045385067" sldId="290"/>
            <ac:spMk id="2" creationId="{91B0B689-9E18-4B6C-02B7-7C59B6F0D59D}"/>
          </ac:spMkLst>
        </pc:spChg>
        <pc:spChg chg="mod">
          <ac:chgData name="Schmidt, Martin" userId="02740c9a-3763-4c93-bf9d-ca7879beebbf" providerId="ADAL" clId="{6EEA33A8-ECC6-41F1-B698-9DB038707F9F}" dt="2025-09-24T20:24:35.704" v="1492" actId="20577"/>
          <ac:spMkLst>
            <pc:docMk/>
            <pc:sldMk cId="1045385067" sldId="290"/>
            <ac:spMk id="4" creationId="{1639CD1B-34FB-C234-5E37-BDB994FEA4AF}"/>
          </ac:spMkLst>
        </pc:spChg>
      </pc:sldChg>
      <pc:sldChg chg="del">
        <pc:chgData name="Schmidt, Martin" userId="02740c9a-3763-4c93-bf9d-ca7879beebbf" providerId="ADAL" clId="{6EEA33A8-ECC6-41F1-B698-9DB038707F9F}" dt="2025-09-24T19:38:24.809" v="552" actId="47"/>
        <pc:sldMkLst>
          <pc:docMk/>
          <pc:sldMk cId="1551643721" sldId="290"/>
        </pc:sldMkLst>
      </pc:sldChg>
      <pc:sldChg chg="delSp modSp new mod">
        <pc:chgData name="Schmidt, Martin" userId="02740c9a-3763-4c93-bf9d-ca7879beebbf" providerId="ADAL" clId="{6EEA33A8-ECC6-41F1-B698-9DB038707F9F}" dt="2025-09-24T20:49:47.844" v="3313" actId="20577"/>
        <pc:sldMkLst>
          <pc:docMk/>
          <pc:sldMk cId="585572112" sldId="291"/>
        </pc:sldMkLst>
        <pc:spChg chg="mod">
          <ac:chgData name="Schmidt, Martin" userId="02740c9a-3763-4c93-bf9d-ca7879beebbf" providerId="ADAL" clId="{6EEA33A8-ECC6-41F1-B698-9DB038707F9F}" dt="2025-09-24T20:49:47.844" v="3313" actId="20577"/>
          <ac:spMkLst>
            <pc:docMk/>
            <pc:sldMk cId="585572112" sldId="291"/>
            <ac:spMk id="2" creationId="{9813D3C5-1A82-6E4A-110D-FEE88EA58F0F}"/>
          </ac:spMkLst>
        </pc:spChg>
        <pc:spChg chg="mod">
          <ac:chgData name="Schmidt, Martin" userId="02740c9a-3763-4c93-bf9d-ca7879beebbf" providerId="ADAL" clId="{6EEA33A8-ECC6-41F1-B698-9DB038707F9F}" dt="2025-09-24T20:28:13.912" v="1668" actId="20577"/>
          <ac:spMkLst>
            <pc:docMk/>
            <pc:sldMk cId="585572112" sldId="291"/>
            <ac:spMk id="4" creationId="{DF63523B-2FB9-AA7E-DFCD-7A754C8A6540}"/>
          </ac:spMkLst>
        </pc:spChg>
      </pc:sldChg>
      <pc:sldChg chg="del">
        <pc:chgData name="Schmidt, Martin" userId="02740c9a-3763-4c93-bf9d-ca7879beebbf" providerId="ADAL" clId="{6EEA33A8-ECC6-41F1-B698-9DB038707F9F}" dt="2025-09-24T19:38:26.825" v="554" actId="47"/>
        <pc:sldMkLst>
          <pc:docMk/>
          <pc:sldMk cId="2729013906" sldId="291"/>
        </pc:sldMkLst>
      </pc:sldChg>
      <pc:sldChg chg="delSp modSp new mod">
        <pc:chgData name="Schmidt, Martin" userId="02740c9a-3763-4c93-bf9d-ca7879beebbf" providerId="ADAL" clId="{6EEA33A8-ECC6-41F1-B698-9DB038707F9F}" dt="2025-09-25T19:47:47.388" v="6425" actId="20577"/>
        <pc:sldMkLst>
          <pc:docMk/>
          <pc:sldMk cId="1847053893" sldId="292"/>
        </pc:sldMkLst>
        <pc:spChg chg="mod">
          <ac:chgData name="Schmidt, Martin" userId="02740c9a-3763-4c93-bf9d-ca7879beebbf" providerId="ADAL" clId="{6EEA33A8-ECC6-41F1-B698-9DB038707F9F}" dt="2025-09-25T17:45:36.256" v="6127" actId="20577"/>
          <ac:spMkLst>
            <pc:docMk/>
            <pc:sldMk cId="1847053893" sldId="292"/>
            <ac:spMk id="2" creationId="{7E1020A4-94FC-4BA0-6293-FDDAA0FCEA7D}"/>
          </ac:spMkLst>
        </pc:spChg>
        <pc:spChg chg="mod">
          <ac:chgData name="Schmidt, Martin" userId="02740c9a-3763-4c93-bf9d-ca7879beebbf" providerId="ADAL" clId="{6EEA33A8-ECC6-41F1-B698-9DB038707F9F}" dt="2025-09-25T19:47:47.388" v="6425" actId="20577"/>
          <ac:spMkLst>
            <pc:docMk/>
            <pc:sldMk cId="1847053893" sldId="292"/>
            <ac:spMk id="4" creationId="{FFE65269-CD93-D990-77E3-413DF0CA99DA}"/>
          </ac:spMkLst>
        </pc:spChg>
      </pc:sldChg>
      <pc:sldChg chg="delSp modSp new mod">
        <pc:chgData name="Schmidt, Martin" userId="02740c9a-3763-4c93-bf9d-ca7879beebbf" providerId="ADAL" clId="{6EEA33A8-ECC6-41F1-B698-9DB038707F9F}" dt="2025-09-25T19:47:52.846" v="6429" actId="20577"/>
        <pc:sldMkLst>
          <pc:docMk/>
          <pc:sldMk cId="1266274520" sldId="293"/>
        </pc:sldMkLst>
        <pc:spChg chg="mod">
          <ac:chgData name="Schmidt, Martin" userId="02740c9a-3763-4c93-bf9d-ca7879beebbf" providerId="ADAL" clId="{6EEA33A8-ECC6-41F1-B698-9DB038707F9F}" dt="2025-09-25T19:46:15.280" v="6413" actId="1076"/>
          <ac:spMkLst>
            <pc:docMk/>
            <pc:sldMk cId="1266274520" sldId="293"/>
            <ac:spMk id="2" creationId="{32C7C9F3-3FB1-4A5F-529B-E92948F9D66C}"/>
          </ac:spMkLst>
        </pc:spChg>
        <pc:spChg chg="mod">
          <ac:chgData name="Schmidt, Martin" userId="02740c9a-3763-4c93-bf9d-ca7879beebbf" providerId="ADAL" clId="{6EEA33A8-ECC6-41F1-B698-9DB038707F9F}" dt="2025-09-25T19:47:52.846" v="6429" actId="20577"/>
          <ac:spMkLst>
            <pc:docMk/>
            <pc:sldMk cId="1266274520" sldId="293"/>
            <ac:spMk id="4" creationId="{E0FE5DFE-467A-7A28-36F3-9DEA8ACE0B71}"/>
          </ac:spMkLst>
        </pc:spChg>
      </pc:sldChg>
      <pc:sldChg chg="addSp delSp modSp new mod">
        <pc:chgData name="Schmidt, Martin" userId="02740c9a-3763-4c93-bf9d-ca7879beebbf" providerId="ADAL" clId="{6EEA33A8-ECC6-41F1-B698-9DB038707F9F}" dt="2025-09-25T15:51:23.818" v="5572" actId="27636"/>
        <pc:sldMkLst>
          <pc:docMk/>
          <pc:sldMk cId="2672950535" sldId="294"/>
        </pc:sldMkLst>
        <pc:spChg chg="add del mod">
          <ac:chgData name="Schmidt, Martin" userId="02740c9a-3763-4c93-bf9d-ca7879beebbf" providerId="ADAL" clId="{6EEA33A8-ECC6-41F1-B698-9DB038707F9F}" dt="2025-09-25T15:51:23.818" v="5572" actId="27636"/>
          <ac:spMkLst>
            <pc:docMk/>
            <pc:sldMk cId="2672950535" sldId="294"/>
            <ac:spMk id="2" creationId="{1585775B-95D4-5485-B4CC-60DFFECF76A4}"/>
          </ac:spMkLst>
        </pc:spChg>
        <pc:spChg chg="mod">
          <ac:chgData name="Schmidt, Martin" userId="02740c9a-3763-4c93-bf9d-ca7879beebbf" providerId="ADAL" clId="{6EEA33A8-ECC6-41F1-B698-9DB038707F9F}" dt="2025-09-25T15:49:45.149" v="5508" actId="20577"/>
          <ac:spMkLst>
            <pc:docMk/>
            <pc:sldMk cId="2672950535" sldId="294"/>
            <ac:spMk id="4" creationId="{9CB2F412-4294-924E-BB28-AC7F3ECB190F}"/>
          </ac:spMkLst>
        </pc:spChg>
      </pc:sldChg>
      <pc:sldChg chg="delSp modSp new mod">
        <pc:chgData name="Schmidt, Martin" userId="02740c9a-3763-4c93-bf9d-ca7879beebbf" providerId="ADAL" clId="{6EEA33A8-ECC6-41F1-B698-9DB038707F9F}" dt="2025-09-25T16:18:58.225" v="5723" actId="20577"/>
        <pc:sldMkLst>
          <pc:docMk/>
          <pc:sldMk cId="1078626450" sldId="295"/>
        </pc:sldMkLst>
        <pc:spChg chg="mod">
          <ac:chgData name="Schmidt, Martin" userId="02740c9a-3763-4c93-bf9d-ca7879beebbf" providerId="ADAL" clId="{6EEA33A8-ECC6-41F1-B698-9DB038707F9F}" dt="2025-09-25T16:18:58.225" v="5723" actId="20577"/>
          <ac:spMkLst>
            <pc:docMk/>
            <pc:sldMk cId="1078626450" sldId="295"/>
            <ac:spMk id="2" creationId="{32C8B735-3BAF-8BB1-7548-BE87058AC978}"/>
          </ac:spMkLst>
        </pc:spChg>
        <pc:spChg chg="mod">
          <ac:chgData name="Schmidt, Martin" userId="02740c9a-3763-4c93-bf9d-ca7879beebbf" providerId="ADAL" clId="{6EEA33A8-ECC6-41F1-B698-9DB038707F9F}" dt="2025-09-25T16:02:57.134" v="5608" actId="20577"/>
          <ac:spMkLst>
            <pc:docMk/>
            <pc:sldMk cId="1078626450" sldId="295"/>
            <ac:spMk id="4" creationId="{624A44B7-D9DA-915E-54D2-BF0D04D338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361D-626E-F048-AEDE-B8FE6795C78E}"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C76AE-BEA2-6145-91A2-789F6FB21AA0}" type="slidenum">
              <a:rPr lang="en-US" smtClean="0"/>
              <a:t>‹#›</a:t>
            </a:fld>
            <a:endParaRPr lang="en-US"/>
          </a:p>
        </p:txBody>
      </p:sp>
    </p:spTree>
    <p:extLst>
      <p:ext uri="{BB962C8B-B14F-4D97-AF65-F5344CB8AC3E}">
        <p14:creationId xmlns:p14="http://schemas.microsoft.com/office/powerpoint/2010/main" val="2513862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FC76AE-BEA2-6145-91A2-789F6FB21AA0}" type="slidenum">
              <a:rPr lang="en-US" smtClean="0"/>
              <a:t>1</a:t>
            </a:fld>
            <a:endParaRPr lang="en-US"/>
          </a:p>
        </p:txBody>
      </p:sp>
    </p:spTree>
    <p:extLst>
      <p:ext uri="{BB962C8B-B14F-4D97-AF65-F5344CB8AC3E}">
        <p14:creationId xmlns:p14="http://schemas.microsoft.com/office/powerpoint/2010/main" val="145580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FC76AE-BEA2-6145-91A2-789F6FB21AA0}" type="slidenum">
              <a:rPr lang="en-US" smtClean="0"/>
              <a:t>10</a:t>
            </a:fld>
            <a:endParaRPr lang="en-US"/>
          </a:p>
        </p:txBody>
      </p:sp>
    </p:spTree>
    <p:extLst>
      <p:ext uri="{BB962C8B-B14F-4D97-AF65-F5344CB8AC3E}">
        <p14:creationId xmlns:p14="http://schemas.microsoft.com/office/powerpoint/2010/main" val="2521930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Medical students are looking for efficiency, not entertainment. What use is an entertaining game if it takes five times longer to learn the same concepts? If one requires students to spend more time in one course by adding ineffective yet fun  modules, wouldn’t one expect the grades in other courses to drop and overall performance to go down?</a:t>
            </a:r>
          </a:p>
        </p:txBody>
      </p:sp>
      <p:sp>
        <p:nvSpPr>
          <p:cNvPr id="4" name="Slide Number Placeholder 3"/>
          <p:cNvSpPr>
            <a:spLocks noGrp="1"/>
          </p:cNvSpPr>
          <p:nvPr>
            <p:ph type="sldNum" sz="quarter" idx="5"/>
          </p:nvPr>
        </p:nvSpPr>
        <p:spPr/>
        <p:txBody>
          <a:bodyPr/>
          <a:lstStyle/>
          <a:p>
            <a:fld id="{95FC76AE-BEA2-6145-91A2-789F6FB21AA0}" type="slidenum">
              <a:rPr lang="en-US" smtClean="0"/>
              <a:t>13</a:t>
            </a:fld>
            <a:endParaRPr lang="en-US"/>
          </a:p>
        </p:txBody>
      </p:sp>
    </p:spTree>
    <p:extLst>
      <p:ext uri="{BB962C8B-B14F-4D97-AF65-F5344CB8AC3E}">
        <p14:creationId xmlns:p14="http://schemas.microsoft.com/office/powerpoint/2010/main" val="1815678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02B771-1831-5742-8032-3CE33A971D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52D6A0-C2D6-E349-AC54-BD48EE6508A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a:solidFill>
                  <a:schemeClr val="bg1"/>
                </a:solidFill>
              </a:defRPr>
            </a:lvl1pPr>
          </a:lstStyle>
          <a:p>
            <a:r>
              <a:rPr lang="en-US" dirty="0"/>
              <a:t>ADD PRESENTATION TITLE HERE</a:t>
            </a:r>
          </a:p>
        </p:txBody>
      </p:sp>
      <p:sp>
        <p:nvSpPr>
          <p:cNvPr id="3" name="Subtitle 2">
            <a:extLst>
              <a:ext uri="{FF2B5EF4-FFF2-40B4-BE49-F238E27FC236}">
                <a16:creationId xmlns:a16="http://schemas.microsoft.com/office/drawing/2014/main" id="{6705FEA6-D7EF-1C4E-B9E7-4F8D6C78A1F6}"/>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and/or additional information</a:t>
            </a:r>
          </a:p>
        </p:txBody>
      </p:sp>
      <p:pic>
        <p:nvPicPr>
          <p:cNvPr id="7" name="Picture 6" descr="Des Moines University">
            <a:extLst>
              <a:ext uri="{FF2B5EF4-FFF2-40B4-BE49-F238E27FC236}">
                <a16:creationId xmlns:a16="http://schemas.microsoft.com/office/drawing/2014/main" id="{3C7EF946-DAD0-8041-B1D0-2DC368C76D6E}"/>
              </a:ext>
            </a:extLst>
          </p:cNvPr>
          <p:cNvPicPr>
            <a:picLocks noChangeAspect="1"/>
          </p:cNvPicPr>
          <p:nvPr userDrawn="1"/>
        </p:nvPicPr>
        <p:blipFill>
          <a:blip r:embed="rId3"/>
          <a:stretch>
            <a:fillRect/>
          </a:stretch>
        </p:blipFill>
        <p:spPr>
          <a:xfrm>
            <a:off x="4373697" y="5427954"/>
            <a:ext cx="3387551" cy="688096"/>
          </a:xfrm>
          <a:prstGeom prst="rect">
            <a:avLst/>
          </a:prstGeom>
        </p:spPr>
      </p:pic>
    </p:spTree>
    <p:extLst>
      <p:ext uri="{BB962C8B-B14F-4D97-AF65-F5344CB8AC3E}">
        <p14:creationId xmlns:p14="http://schemas.microsoft.com/office/powerpoint/2010/main" val="187168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3063AA-0B10-A744-9586-5E8240DCAF85}"/>
              </a:ext>
            </a:extLst>
          </p:cNvPr>
          <p:cNvPicPr>
            <a:picLocks noChangeAspect="1"/>
          </p:cNvPicPr>
          <p:nvPr userDrawn="1"/>
        </p:nvPicPr>
        <p:blipFill rotWithShape="1">
          <a:blip r:embed="rId2"/>
          <a:srcRect t="88125"/>
          <a:stretch/>
        </p:blipFill>
        <p:spPr>
          <a:xfrm>
            <a:off x="0" y="6043612"/>
            <a:ext cx="12192000" cy="814388"/>
          </a:xfrm>
          <a:prstGeom prst="rect">
            <a:avLst/>
          </a:prstGeom>
        </p:spPr>
      </p:pic>
      <p:pic>
        <p:nvPicPr>
          <p:cNvPr id="9" name="Picture 8">
            <a:extLst>
              <a:ext uri="{FF2B5EF4-FFF2-40B4-BE49-F238E27FC236}">
                <a16:creationId xmlns:a16="http://schemas.microsoft.com/office/drawing/2014/main" id="{1B88B607-FD16-1345-8CF9-41297DD09585}"/>
              </a:ext>
            </a:extLst>
          </p:cNvPr>
          <p:cNvPicPr>
            <a:picLocks noChangeAspect="1"/>
          </p:cNvPicPr>
          <p:nvPr userDrawn="1"/>
        </p:nvPicPr>
        <p:blipFill rotWithShape="1">
          <a:blip r:embed="rId3"/>
          <a:srcRect r="34337"/>
          <a:stretch/>
        </p:blipFill>
        <p:spPr>
          <a:xfrm>
            <a:off x="0" y="1"/>
            <a:ext cx="7055005" cy="6043612"/>
          </a:xfrm>
          <a:prstGeom prst="rect">
            <a:avLst/>
          </a:prstGeom>
        </p:spPr>
      </p:pic>
      <p:sp>
        <p:nvSpPr>
          <p:cNvPr id="3" name="Content Placeholder 2">
            <a:extLst>
              <a:ext uri="{FF2B5EF4-FFF2-40B4-BE49-F238E27FC236}">
                <a16:creationId xmlns:a16="http://schemas.microsoft.com/office/drawing/2014/main" id="{DBD36D0B-E268-674B-9742-759F84952BCF}"/>
              </a:ext>
            </a:extLst>
          </p:cNvPr>
          <p:cNvSpPr>
            <a:spLocks noGrp="1"/>
          </p:cNvSpPr>
          <p:nvPr>
            <p:ph sz="half" idx="1" hasCustomPrompt="1"/>
          </p:nvPr>
        </p:nvSpPr>
        <p:spPr>
          <a:xfrm>
            <a:off x="838200" y="1825625"/>
            <a:ext cx="5181600"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4690C2-3E8C-6C40-BA0E-6B495F5F7322}"/>
              </a:ext>
            </a:extLst>
          </p:cNvPr>
          <p:cNvSpPr>
            <a:spLocks noGrp="1"/>
          </p:cNvSpPr>
          <p:nvPr>
            <p:ph sz="half" idx="2" hasCustomPrompt="1"/>
          </p:nvPr>
        </p:nvSpPr>
        <p:spPr>
          <a:xfrm>
            <a:off x="7415561" y="1825625"/>
            <a:ext cx="4415883"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8F58DB0-408C-C546-ACFB-2BF640A4147A}"/>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650D0143-5382-2242-A75D-7440C2EF3AB5}"/>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pic>
        <p:nvPicPr>
          <p:cNvPr id="13" name="Picture 12" descr="Des Moines University">
            <a:extLst>
              <a:ext uri="{FF2B5EF4-FFF2-40B4-BE49-F238E27FC236}">
                <a16:creationId xmlns:a16="http://schemas.microsoft.com/office/drawing/2014/main" id="{D5E9E64D-2FE8-D544-BF76-E48D70DEF98A}"/>
              </a:ext>
            </a:extLst>
          </p:cNvPr>
          <p:cNvPicPr>
            <a:picLocks noChangeAspect="1"/>
          </p:cNvPicPr>
          <p:nvPr userDrawn="1"/>
        </p:nvPicPr>
        <p:blipFill>
          <a:blip r:embed="rId4"/>
          <a:stretch>
            <a:fillRect/>
          </a:stretch>
        </p:blipFill>
        <p:spPr>
          <a:xfrm>
            <a:off x="202559" y="6236330"/>
            <a:ext cx="1328428" cy="425963"/>
          </a:xfrm>
          <a:prstGeom prst="rect">
            <a:avLst/>
          </a:prstGeom>
        </p:spPr>
      </p:pic>
      <p:sp>
        <p:nvSpPr>
          <p:cNvPr id="14" name="Slide Number Placeholder 8">
            <a:extLst>
              <a:ext uri="{FF2B5EF4-FFF2-40B4-BE49-F238E27FC236}">
                <a16:creationId xmlns:a16="http://schemas.microsoft.com/office/drawing/2014/main" id="{7D1CC626-04B2-C54B-A2E9-0C50EBD76BE2}"/>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44103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05B047-1DC1-E04B-A133-4C9ADBF2E241}"/>
              </a:ext>
            </a:extLst>
          </p:cNvPr>
          <p:cNvPicPr>
            <a:picLocks noChangeAspect="1"/>
          </p:cNvPicPr>
          <p:nvPr userDrawn="1"/>
        </p:nvPicPr>
        <p:blipFill rotWithShape="1">
          <a:blip r:embed="rId2"/>
          <a:srcRect t="88125"/>
          <a:stretch/>
        </p:blipFill>
        <p:spPr>
          <a:xfrm>
            <a:off x="0" y="6043612"/>
            <a:ext cx="12192000" cy="814388"/>
          </a:xfrm>
          <a:prstGeom prst="rect">
            <a:avLst/>
          </a:prstGeom>
        </p:spPr>
      </p:pic>
      <p:pic>
        <p:nvPicPr>
          <p:cNvPr id="9" name="Picture 8">
            <a:extLst>
              <a:ext uri="{FF2B5EF4-FFF2-40B4-BE49-F238E27FC236}">
                <a16:creationId xmlns:a16="http://schemas.microsoft.com/office/drawing/2014/main" id="{1B88B607-FD16-1345-8CF9-41297DD09585}"/>
              </a:ext>
            </a:extLst>
          </p:cNvPr>
          <p:cNvPicPr>
            <a:picLocks noChangeAspect="1"/>
          </p:cNvPicPr>
          <p:nvPr userDrawn="1"/>
        </p:nvPicPr>
        <p:blipFill rotWithShape="1">
          <a:blip r:embed="rId3"/>
          <a:srcRect r="34271"/>
          <a:stretch/>
        </p:blipFill>
        <p:spPr>
          <a:xfrm rot="10800000">
            <a:off x="5129938" y="-2"/>
            <a:ext cx="7062061" cy="6043613"/>
          </a:xfrm>
          <a:prstGeom prst="rect">
            <a:avLst/>
          </a:prstGeom>
        </p:spPr>
      </p:pic>
      <p:sp>
        <p:nvSpPr>
          <p:cNvPr id="3" name="Content Placeholder 2">
            <a:extLst>
              <a:ext uri="{FF2B5EF4-FFF2-40B4-BE49-F238E27FC236}">
                <a16:creationId xmlns:a16="http://schemas.microsoft.com/office/drawing/2014/main" id="{DBD36D0B-E268-674B-9742-759F84952BCF}"/>
              </a:ext>
            </a:extLst>
          </p:cNvPr>
          <p:cNvSpPr>
            <a:spLocks noGrp="1"/>
          </p:cNvSpPr>
          <p:nvPr>
            <p:ph sz="half" idx="1" hasCustomPrompt="1"/>
          </p:nvPr>
        </p:nvSpPr>
        <p:spPr>
          <a:xfrm>
            <a:off x="7391400" y="1825625"/>
            <a:ext cx="4408714"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4690C2-3E8C-6C40-BA0E-6B495F5F7322}"/>
              </a:ext>
            </a:extLst>
          </p:cNvPr>
          <p:cNvSpPr>
            <a:spLocks noGrp="1"/>
          </p:cNvSpPr>
          <p:nvPr>
            <p:ph sz="half" idx="2" hasCustomPrompt="1"/>
          </p:nvPr>
        </p:nvSpPr>
        <p:spPr>
          <a:xfrm>
            <a:off x="838200" y="1825625"/>
            <a:ext cx="4415883"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0458BF8F-6521-9B4E-93B9-1CA52602371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CE36E91-B3FA-864D-9106-17EC211590E0}"/>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dirty="0"/>
              <a:t>TITLE</a:t>
            </a:r>
          </a:p>
        </p:txBody>
      </p:sp>
      <p:pic>
        <p:nvPicPr>
          <p:cNvPr id="13" name="Picture 12" descr="Des Moines University">
            <a:extLst>
              <a:ext uri="{FF2B5EF4-FFF2-40B4-BE49-F238E27FC236}">
                <a16:creationId xmlns:a16="http://schemas.microsoft.com/office/drawing/2014/main" id="{B6EA95D8-A073-CD41-BD2A-EC0C72DA2B83}"/>
              </a:ext>
            </a:extLst>
          </p:cNvPr>
          <p:cNvPicPr>
            <a:picLocks noChangeAspect="1"/>
          </p:cNvPicPr>
          <p:nvPr userDrawn="1"/>
        </p:nvPicPr>
        <p:blipFill>
          <a:blip r:embed="rId4"/>
          <a:stretch>
            <a:fillRect/>
          </a:stretch>
        </p:blipFill>
        <p:spPr>
          <a:xfrm>
            <a:off x="202559" y="6236330"/>
            <a:ext cx="1328428" cy="425963"/>
          </a:xfrm>
          <a:prstGeom prst="rect">
            <a:avLst/>
          </a:prstGeom>
        </p:spPr>
      </p:pic>
      <p:sp>
        <p:nvSpPr>
          <p:cNvPr id="14" name="Slide Number Placeholder 8">
            <a:extLst>
              <a:ext uri="{FF2B5EF4-FFF2-40B4-BE49-F238E27FC236}">
                <a16:creationId xmlns:a16="http://schemas.microsoft.com/office/drawing/2014/main" id="{E70C446C-04C6-8049-8343-E833F3141671}"/>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3740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6BE3C8-FE97-2840-BA1C-FA4B1E10C14C}"/>
              </a:ext>
            </a:extLst>
          </p:cNvPr>
          <p:cNvPicPr>
            <a:picLocks noChangeAspect="1"/>
          </p:cNvPicPr>
          <p:nvPr userDrawn="1"/>
        </p:nvPicPr>
        <p:blipFill rotWithShape="1">
          <a:blip r:embed="rId2"/>
          <a:srcRect t="88125"/>
          <a:stretch/>
        </p:blipFill>
        <p:spPr>
          <a:xfrm>
            <a:off x="0" y="6043612"/>
            <a:ext cx="12192000" cy="814388"/>
          </a:xfrm>
          <a:prstGeom prst="rect">
            <a:avLst/>
          </a:prstGeom>
        </p:spPr>
      </p:pic>
      <p:sp>
        <p:nvSpPr>
          <p:cNvPr id="3" name="Content Placeholder 2">
            <a:extLst>
              <a:ext uri="{FF2B5EF4-FFF2-40B4-BE49-F238E27FC236}">
                <a16:creationId xmlns:a16="http://schemas.microsoft.com/office/drawing/2014/main" id="{DBD36D0B-E268-674B-9742-759F84952BCF}"/>
              </a:ext>
            </a:extLst>
          </p:cNvPr>
          <p:cNvSpPr>
            <a:spLocks noGrp="1"/>
          </p:cNvSpPr>
          <p:nvPr>
            <p:ph sz="half" idx="1" hasCustomPrompt="1"/>
          </p:nvPr>
        </p:nvSpPr>
        <p:spPr>
          <a:xfrm>
            <a:off x="838200" y="1889125"/>
            <a:ext cx="4724400" cy="4154487"/>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983503A0-E1AE-3545-BB55-938203158DD3}"/>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8EB65C0-C6E8-A647-9835-150587431E91}"/>
              </a:ext>
            </a:extLst>
          </p:cNvPr>
          <p:cNvSpPr>
            <a:spLocks noGrp="1"/>
          </p:cNvSpPr>
          <p:nvPr>
            <p:ph type="title" hasCustomPrompt="1"/>
          </p:nvPr>
        </p:nvSpPr>
        <p:spPr>
          <a:xfrm>
            <a:off x="839788" y="365126"/>
            <a:ext cx="4722812" cy="1028246"/>
          </a:xfrm>
          <a:prstGeom prst="rect">
            <a:avLst/>
          </a:prstGeom>
        </p:spPr>
        <p:txBody>
          <a:bodyPr/>
          <a:lstStyle>
            <a:lvl1pPr>
              <a:defRPr>
                <a:solidFill>
                  <a:srgbClr val="562D80"/>
                </a:solidFill>
              </a:defRPr>
            </a:lvl1pPr>
          </a:lstStyle>
          <a:p>
            <a:r>
              <a:rPr lang="en-US" dirty="0"/>
              <a:t>TITLE</a:t>
            </a:r>
          </a:p>
        </p:txBody>
      </p:sp>
      <p:pic>
        <p:nvPicPr>
          <p:cNvPr id="10" name="Picture 9" descr="Des Moines University">
            <a:extLst>
              <a:ext uri="{FF2B5EF4-FFF2-40B4-BE49-F238E27FC236}">
                <a16:creationId xmlns:a16="http://schemas.microsoft.com/office/drawing/2014/main" id="{DEDCAEC2-E2EE-D642-9D45-1BE266304CA7}"/>
              </a:ext>
            </a:extLst>
          </p:cNvPr>
          <p:cNvPicPr>
            <a:picLocks noChangeAspect="1"/>
          </p:cNvPicPr>
          <p:nvPr userDrawn="1"/>
        </p:nvPicPr>
        <p:blipFill>
          <a:blip r:embed="rId3"/>
          <a:stretch>
            <a:fillRect/>
          </a:stretch>
        </p:blipFill>
        <p:spPr>
          <a:xfrm>
            <a:off x="202559" y="6236330"/>
            <a:ext cx="1328428" cy="425963"/>
          </a:xfrm>
          <a:prstGeom prst="rect">
            <a:avLst/>
          </a:prstGeom>
        </p:spPr>
      </p:pic>
      <p:sp>
        <p:nvSpPr>
          <p:cNvPr id="12" name="Slide Number Placeholder 8">
            <a:extLst>
              <a:ext uri="{FF2B5EF4-FFF2-40B4-BE49-F238E27FC236}">
                <a16:creationId xmlns:a16="http://schemas.microsoft.com/office/drawing/2014/main" id="{2585437C-1545-4C4E-B19F-0F7848E1C806}"/>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2637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590254-D48A-8E40-8466-E4F443D51FDC}"/>
              </a:ext>
            </a:extLst>
          </p:cNvPr>
          <p:cNvPicPr>
            <a:picLocks noChangeAspect="1"/>
          </p:cNvPicPr>
          <p:nvPr userDrawn="1"/>
        </p:nvPicPr>
        <p:blipFill rotWithShape="1">
          <a:blip r:embed="rId2"/>
          <a:srcRect t="88125"/>
          <a:stretch/>
        </p:blipFill>
        <p:spPr>
          <a:xfrm>
            <a:off x="0" y="6043612"/>
            <a:ext cx="12192000" cy="814388"/>
          </a:xfrm>
          <a:prstGeom prst="rect">
            <a:avLst/>
          </a:prstGeom>
        </p:spPr>
      </p:pic>
      <p:sp>
        <p:nvSpPr>
          <p:cNvPr id="3" name="Content Placeholder 2">
            <a:extLst>
              <a:ext uri="{FF2B5EF4-FFF2-40B4-BE49-F238E27FC236}">
                <a16:creationId xmlns:a16="http://schemas.microsoft.com/office/drawing/2014/main" id="{DBD36D0B-E268-674B-9742-759F84952BCF}"/>
              </a:ext>
            </a:extLst>
          </p:cNvPr>
          <p:cNvSpPr>
            <a:spLocks noGrp="1"/>
          </p:cNvSpPr>
          <p:nvPr>
            <p:ph sz="half" idx="1" hasCustomPrompt="1"/>
          </p:nvPr>
        </p:nvSpPr>
        <p:spPr>
          <a:xfrm>
            <a:off x="6691086" y="1889125"/>
            <a:ext cx="4860834" cy="4154487"/>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CF5F8EB-1452-6D44-990C-E547C39B386D}"/>
              </a:ext>
            </a:extLst>
          </p:cNvPr>
          <p:cNvSpPr/>
          <p:nvPr userDrawn="1"/>
        </p:nvSpPr>
        <p:spPr>
          <a:xfrm>
            <a:off x="6691086" y="336481"/>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C057A89-F163-F649-BE9F-6FEF2F6B6F65}"/>
              </a:ext>
            </a:extLst>
          </p:cNvPr>
          <p:cNvSpPr>
            <a:spLocks noGrp="1"/>
          </p:cNvSpPr>
          <p:nvPr>
            <p:ph type="title" hasCustomPrompt="1"/>
          </p:nvPr>
        </p:nvSpPr>
        <p:spPr>
          <a:xfrm>
            <a:off x="6691086" y="365126"/>
            <a:ext cx="4664302" cy="1028246"/>
          </a:xfrm>
          <a:prstGeom prst="rect">
            <a:avLst/>
          </a:prstGeom>
        </p:spPr>
        <p:txBody>
          <a:bodyPr/>
          <a:lstStyle>
            <a:lvl1pPr>
              <a:defRPr>
                <a:solidFill>
                  <a:srgbClr val="562D80"/>
                </a:solidFill>
              </a:defRPr>
            </a:lvl1pPr>
          </a:lstStyle>
          <a:p>
            <a:r>
              <a:rPr lang="en-US" dirty="0"/>
              <a:t>TITLE</a:t>
            </a:r>
          </a:p>
        </p:txBody>
      </p:sp>
      <p:pic>
        <p:nvPicPr>
          <p:cNvPr id="10" name="Picture 9" descr="Des Moines University">
            <a:extLst>
              <a:ext uri="{FF2B5EF4-FFF2-40B4-BE49-F238E27FC236}">
                <a16:creationId xmlns:a16="http://schemas.microsoft.com/office/drawing/2014/main" id="{C3835F62-631F-5349-8EB2-EAEC75972F59}"/>
              </a:ext>
            </a:extLst>
          </p:cNvPr>
          <p:cNvPicPr>
            <a:picLocks noChangeAspect="1"/>
          </p:cNvPicPr>
          <p:nvPr userDrawn="1"/>
        </p:nvPicPr>
        <p:blipFill>
          <a:blip r:embed="rId3"/>
          <a:stretch>
            <a:fillRect/>
          </a:stretch>
        </p:blipFill>
        <p:spPr>
          <a:xfrm>
            <a:off x="202559" y="6236330"/>
            <a:ext cx="1328428" cy="425963"/>
          </a:xfrm>
          <a:prstGeom prst="rect">
            <a:avLst/>
          </a:prstGeom>
        </p:spPr>
      </p:pic>
      <p:sp>
        <p:nvSpPr>
          <p:cNvPr id="13" name="Slide Number Placeholder 8">
            <a:extLst>
              <a:ext uri="{FF2B5EF4-FFF2-40B4-BE49-F238E27FC236}">
                <a16:creationId xmlns:a16="http://schemas.microsoft.com/office/drawing/2014/main" id="{7538CF56-9E63-CC47-AAC8-75539195B6BC}"/>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37238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4" descr="Picture Placeholder">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838200" y="1521084"/>
            <a:ext cx="4338737" cy="4104676"/>
          </a:xfrm>
        </p:spPr>
        <p:txBody>
          <a:bodyPr>
            <a:normAutofit/>
          </a:bodyPr>
          <a:lstStyle>
            <a:lvl1pPr marL="0" indent="0">
              <a:buNone/>
              <a:defRPr sz="2000"/>
            </a:lvl1pPr>
          </a:lstStyle>
          <a:p>
            <a:r>
              <a:rPr lang="en-US"/>
              <a:t>PICTURE</a:t>
            </a:r>
          </a:p>
        </p:txBody>
      </p:sp>
      <p:sp>
        <p:nvSpPr>
          <p:cNvPr id="24" name="Text Placeholder 20">
            <a:extLst>
              <a:ext uri="{FF2B5EF4-FFF2-40B4-BE49-F238E27FC236}">
                <a16:creationId xmlns:a16="http://schemas.microsoft.com/office/drawing/2014/main" id="{E1FB371C-1AED-D145-9B23-7D5ADA58F052}"/>
              </a:ext>
            </a:extLst>
          </p:cNvPr>
          <p:cNvSpPr>
            <a:spLocks noGrp="1"/>
          </p:cNvSpPr>
          <p:nvPr>
            <p:ph type="body" sz="quarter" idx="30" hasCustomPrompt="1"/>
          </p:nvPr>
        </p:nvSpPr>
        <p:spPr>
          <a:xfrm>
            <a:off x="5468258" y="2026053"/>
            <a:ext cx="5887130" cy="513948"/>
          </a:xfrm>
        </p:spPr>
        <p:txBody>
          <a:bodyPr>
            <a:normAutofit/>
          </a:bodyPr>
          <a:lstStyle>
            <a:lvl1pPr marL="0" indent="0" algn="l">
              <a:buNone/>
              <a:defRPr sz="2200" b="1" u="none">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25" name="Text Placeholder 20">
            <a:extLst>
              <a:ext uri="{FF2B5EF4-FFF2-40B4-BE49-F238E27FC236}">
                <a16:creationId xmlns:a16="http://schemas.microsoft.com/office/drawing/2014/main" id="{B77574B6-3EEE-3C43-AA0E-8AA36B6A33B8}"/>
              </a:ext>
            </a:extLst>
          </p:cNvPr>
          <p:cNvSpPr>
            <a:spLocks noGrp="1"/>
          </p:cNvSpPr>
          <p:nvPr>
            <p:ph type="body" sz="quarter" idx="31" hasCustomPrompt="1"/>
          </p:nvPr>
        </p:nvSpPr>
        <p:spPr>
          <a:xfrm>
            <a:off x="5468258" y="2540001"/>
            <a:ext cx="5887130" cy="632681"/>
          </a:xfrm>
        </p:spPr>
        <p:txBody>
          <a:bodyPr>
            <a:normAutofit/>
          </a:bodyPr>
          <a:lstStyle>
            <a:lvl1pPr marL="0" indent="0" algn="l">
              <a:buNone/>
              <a:defRPr sz="14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11" name="Text Placeholder 20">
            <a:extLst>
              <a:ext uri="{FF2B5EF4-FFF2-40B4-BE49-F238E27FC236}">
                <a16:creationId xmlns:a16="http://schemas.microsoft.com/office/drawing/2014/main" id="{B1F56624-267C-294A-93F9-D4392486B9E1}"/>
              </a:ext>
            </a:extLst>
          </p:cNvPr>
          <p:cNvSpPr>
            <a:spLocks noGrp="1"/>
          </p:cNvSpPr>
          <p:nvPr>
            <p:ph type="body" sz="quarter" idx="23" hasCustomPrompt="1"/>
          </p:nvPr>
        </p:nvSpPr>
        <p:spPr>
          <a:xfrm>
            <a:off x="5468258" y="3392574"/>
            <a:ext cx="5887130" cy="2233186"/>
          </a:xfrm>
        </p:spPr>
        <p:txBody>
          <a:bodyPr>
            <a:normAutofit/>
          </a:bodyPr>
          <a:lstStyle>
            <a:lvl1pPr marL="0" indent="0" algn="l">
              <a:buNone/>
              <a:defRPr sz="1600" b="0">
                <a:solidFill>
                  <a:schemeClr val="tx1">
                    <a:lumMod val="75000"/>
                    <a:lumOff val="25000"/>
                  </a:schemeClr>
                </a:solidFill>
              </a:defRPr>
            </a:lvl1pPr>
            <a:lvl2pPr marL="457200" indent="0" algn="l">
              <a:buNone/>
              <a:defRPr sz="2000"/>
            </a:lvl2pPr>
            <a:lvl3pPr marL="914400" indent="0" algn="l">
              <a:buNone/>
              <a:defRPr sz="1800"/>
            </a:lvl3pPr>
          </a:lstStyle>
          <a:p>
            <a:pPr lvl="0"/>
            <a:r>
              <a:rPr lang="en-US" dirty="0"/>
              <a:t>Individual’s bio may go here as needed.</a:t>
            </a:r>
          </a:p>
        </p:txBody>
      </p:sp>
      <p:sp>
        <p:nvSpPr>
          <p:cNvPr id="14" name="Title 1">
            <a:extLst>
              <a:ext uri="{FF2B5EF4-FFF2-40B4-BE49-F238E27FC236}">
                <a16:creationId xmlns:a16="http://schemas.microsoft.com/office/drawing/2014/main" id="{5E572FCF-3826-7446-A3A9-0DFAD9F0BC25}"/>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dirty="0"/>
              <a:t>TITLE</a:t>
            </a:r>
          </a:p>
        </p:txBody>
      </p:sp>
      <p:pic>
        <p:nvPicPr>
          <p:cNvPr id="10" name="Picture 9" descr="Des Moines University">
            <a:extLst>
              <a:ext uri="{FF2B5EF4-FFF2-40B4-BE49-F238E27FC236}">
                <a16:creationId xmlns:a16="http://schemas.microsoft.com/office/drawing/2014/main" id="{B81E52A8-B150-7147-BE2B-B69C642EFD89}"/>
              </a:ext>
            </a:extLst>
          </p:cNvPr>
          <p:cNvPicPr>
            <a:picLocks noChangeAspect="1"/>
          </p:cNvPicPr>
          <p:nvPr userDrawn="1"/>
        </p:nvPicPr>
        <p:blipFill>
          <a:blip r:embed="rId3"/>
          <a:stretch>
            <a:fillRect/>
          </a:stretch>
        </p:blipFill>
        <p:spPr>
          <a:xfrm>
            <a:off x="202559" y="6236330"/>
            <a:ext cx="1328428" cy="425963"/>
          </a:xfrm>
          <a:prstGeom prst="rect">
            <a:avLst/>
          </a:prstGeom>
        </p:spPr>
      </p:pic>
      <p:sp>
        <p:nvSpPr>
          <p:cNvPr id="12" name="Slide Number Placeholder 8">
            <a:extLst>
              <a:ext uri="{FF2B5EF4-FFF2-40B4-BE49-F238E27FC236}">
                <a16:creationId xmlns:a16="http://schemas.microsoft.com/office/drawing/2014/main" id="{6368AD5B-1C5E-9644-BFEA-64443EAB7D11}"/>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3644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954AF7-F88C-AD4C-9060-09F8DAD39B24}"/>
              </a:ext>
            </a:extLst>
          </p:cNvPr>
          <p:cNvSpPr>
            <a:spLocks noGrp="1"/>
          </p:cNvSpPr>
          <p:nvPr>
            <p:ph type="dt" sz="half" idx="10"/>
          </p:nvPr>
        </p:nvSpPr>
        <p:spPr>
          <a:xfrm>
            <a:off x="838200" y="6356350"/>
            <a:ext cx="2743200" cy="365125"/>
          </a:xfrm>
          <a:prstGeom prst="rect">
            <a:avLst/>
          </a:prstGeom>
        </p:spPr>
        <p:txBody>
          <a:bodyPr/>
          <a:lstStyle/>
          <a:p>
            <a:fld id="{34BDFE04-791D-9744-ABB0-6187F0C08649}" type="datetime1">
              <a:rPr lang="en-US" smtClean="0"/>
              <a:t>10/21/2025</a:t>
            </a:fld>
            <a:endParaRPr lang="en-US"/>
          </a:p>
        </p:txBody>
      </p:sp>
      <p:sp>
        <p:nvSpPr>
          <p:cNvPr id="6" name="Slide Number Placeholder 5">
            <a:extLst>
              <a:ext uri="{FF2B5EF4-FFF2-40B4-BE49-F238E27FC236}">
                <a16:creationId xmlns:a16="http://schemas.microsoft.com/office/drawing/2014/main" id="{79F2AD58-63BB-0949-99CF-C988D44C5D87}"/>
              </a:ext>
            </a:extLst>
          </p:cNvPr>
          <p:cNvSpPr>
            <a:spLocks noGrp="1"/>
          </p:cNvSpPr>
          <p:nvPr>
            <p:ph type="sldNum" sz="quarter" idx="12"/>
          </p:nvPr>
        </p:nvSpPr>
        <p:spPr>
          <a:xfrm>
            <a:off x="9199880" y="6356350"/>
            <a:ext cx="2743200" cy="365125"/>
          </a:xfrm>
          <a:prstGeom prst="rect">
            <a:avLst/>
          </a:prstGeom>
        </p:spPr>
        <p:txBody>
          <a:bodyPr/>
          <a:lstStyle/>
          <a:p>
            <a:fld id="{61160B22-FCA6-1B46-932F-ACCEE6985BC2}" type="slidenum">
              <a:rPr lang="en-US" smtClean="0"/>
              <a:t>‹#›</a:t>
            </a:fld>
            <a:endParaRPr lang="en-US"/>
          </a:p>
        </p:txBody>
      </p:sp>
      <p:pic>
        <p:nvPicPr>
          <p:cNvPr id="5" name="Picture 4">
            <a:extLst>
              <a:ext uri="{FF2B5EF4-FFF2-40B4-BE49-F238E27FC236}">
                <a16:creationId xmlns:a16="http://schemas.microsoft.com/office/drawing/2014/main" id="{BE802D46-174C-394C-AEDD-F3410A568DED}"/>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9" name="Rectangle 8">
            <a:extLst>
              <a:ext uri="{FF2B5EF4-FFF2-40B4-BE49-F238E27FC236}">
                <a16:creationId xmlns:a16="http://schemas.microsoft.com/office/drawing/2014/main" id="{6D053A90-8D13-2043-927E-D752068B5754}"/>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4">
            <a:extLst>
              <a:ext uri="{FF2B5EF4-FFF2-40B4-BE49-F238E27FC236}">
                <a16:creationId xmlns:a16="http://schemas.microsoft.com/office/drawing/2014/main" id="{D5921FF1-0C69-6945-99ED-1BF753713A0A}"/>
              </a:ext>
            </a:extLst>
          </p:cNvPr>
          <p:cNvSpPr>
            <a:spLocks noGrp="1"/>
          </p:cNvSpPr>
          <p:nvPr>
            <p:ph type="pic" sz="quarter" idx="13" hasCustomPrompt="1"/>
          </p:nvPr>
        </p:nvSpPr>
        <p:spPr>
          <a:xfrm>
            <a:off x="2413761" y="1814520"/>
            <a:ext cx="2666373" cy="2675824"/>
          </a:xfrm>
        </p:spPr>
        <p:txBody>
          <a:bodyPr/>
          <a:lstStyle>
            <a:lvl1pPr marL="0" indent="0">
              <a:buNone/>
              <a:defRPr/>
            </a:lvl1pPr>
          </a:lstStyle>
          <a:p>
            <a:r>
              <a:rPr lang="en-US"/>
              <a:t>PICTURE</a:t>
            </a:r>
          </a:p>
        </p:txBody>
      </p:sp>
      <p:sp>
        <p:nvSpPr>
          <p:cNvPr id="11" name="Text Placeholder 20">
            <a:extLst>
              <a:ext uri="{FF2B5EF4-FFF2-40B4-BE49-F238E27FC236}">
                <a16:creationId xmlns:a16="http://schemas.microsoft.com/office/drawing/2014/main" id="{E02163B1-543A-4F44-82D9-BE7F3B8A678A}"/>
              </a:ext>
            </a:extLst>
          </p:cNvPr>
          <p:cNvSpPr>
            <a:spLocks noGrp="1"/>
          </p:cNvSpPr>
          <p:nvPr>
            <p:ph type="body" sz="quarter" idx="17" hasCustomPrompt="1"/>
          </p:nvPr>
        </p:nvSpPr>
        <p:spPr>
          <a:xfrm>
            <a:off x="1238878" y="4584700"/>
            <a:ext cx="5016137" cy="368996"/>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12" name="Text Placeholder 20">
            <a:extLst>
              <a:ext uri="{FF2B5EF4-FFF2-40B4-BE49-F238E27FC236}">
                <a16:creationId xmlns:a16="http://schemas.microsoft.com/office/drawing/2014/main" id="{4947A1DF-1E39-D743-A32F-423E8BD2B603}"/>
              </a:ext>
            </a:extLst>
          </p:cNvPr>
          <p:cNvSpPr>
            <a:spLocks noGrp="1"/>
          </p:cNvSpPr>
          <p:nvPr>
            <p:ph type="body" sz="quarter" idx="20" hasCustomPrompt="1"/>
          </p:nvPr>
        </p:nvSpPr>
        <p:spPr>
          <a:xfrm>
            <a:off x="1639558" y="5048052"/>
            <a:ext cx="4214779" cy="876748"/>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16" name="Picture Placeholder 14">
            <a:extLst>
              <a:ext uri="{FF2B5EF4-FFF2-40B4-BE49-F238E27FC236}">
                <a16:creationId xmlns:a16="http://schemas.microsoft.com/office/drawing/2014/main" id="{24FD6913-3C14-3B42-ACB6-A73313B29BB8}"/>
              </a:ext>
            </a:extLst>
          </p:cNvPr>
          <p:cNvSpPr>
            <a:spLocks noGrp="1"/>
          </p:cNvSpPr>
          <p:nvPr>
            <p:ph type="pic" sz="quarter" idx="21" hasCustomPrompt="1"/>
          </p:nvPr>
        </p:nvSpPr>
        <p:spPr>
          <a:xfrm>
            <a:off x="7130904" y="1814520"/>
            <a:ext cx="2666373" cy="2675824"/>
          </a:xfrm>
        </p:spPr>
        <p:txBody>
          <a:bodyPr/>
          <a:lstStyle>
            <a:lvl1pPr marL="0" indent="0">
              <a:buNone/>
              <a:defRPr/>
            </a:lvl1pPr>
          </a:lstStyle>
          <a:p>
            <a:r>
              <a:rPr lang="en-US"/>
              <a:t>PICTURE</a:t>
            </a:r>
          </a:p>
        </p:txBody>
      </p:sp>
      <p:sp>
        <p:nvSpPr>
          <p:cNvPr id="17" name="Text Placeholder 20">
            <a:extLst>
              <a:ext uri="{FF2B5EF4-FFF2-40B4-BE49-F238E27FC236}">
                <a16:creationId xmlns:a16="http://schemas.microsoft.com/office/drawing/2014/main" id="{F2476CB7-E4C9-364A-B77D-90C24324522B}"/>
              </a:ext>
            </a:extLst>
          </p:cNvPr>
          <p:cNvSpPr>
            <a:spLocks noGrp="1"/>
          </p:cNvSpPr>
          <p:nvPr>
            <p:ph type="body" sz="quarter" idx="22" hasCustomPrompt="1"/>
          </p:nvPr>
        </p:nvSpPr>
        <p:spPr>
          <a:xfrm>
            <a:off x="5964746" y="4584700"/>
            <a:ext cx="4998687" cy="368996"/>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18" name="Text Placeholder 20">
            <a:extLst>
              <a:ext uri="{FF2B5EF4-FFF2-40B4-BE49-F238E27FC236}">
                <a16:creationId xmlns:a16="http://schemas.microsoft.com/office/drawing/2014/main" id="{8EC3ACF6-6D92-0D49-9206-AED34F3DAC37}"/>
              </a:ext>
            </a:extLst>
          </p:cNvPr>
          <p:cNvSpPr>
            <a:spLocks noGrp="1"/>
          </p:cNvSpPr>
          <p:nvPr>
            <p:ph type="body" sz="quarter" idx="23" hasCustomPrompt="1"/>
          </p:nvPr>
        </p:nvSpPr>
        <p:spPr>
          <a:xfrm>
            <a:off x="6356701" y="5048052"/>
            <a:ext cx="4214779" cy="876748"/>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14" name="Title 1">
            <a:extLst>
              <a:ext uri="{FF2B5EF4-FFF2-40B4-BE49-F238E27FC236}">
                <a16:creationId xmlns:a16="http://schemas.microsoft.com/office/drawing/2014/main" id="{1A202A69-4625-1844-9D90-9A45CE895352}"/>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dirty="0"/>
              <a:t>TITLE</a:t>
            </a:r>
          </a:p>
        </p:txBody>
      </p:sp>
      <p:pic>
        <p:nvPicPr>
          <p:cNvPr id="15" name="Picture 14" descr="Des Moines University">
            <a:extLst>
              <a:ext uri="{FF2B5EF4-FFF2-40B4-BE49-F238E27FC236}">
                <a16:creationId xmlns:a16="http://schemas.microsoft.com/office/drawing/2014/main" id="{0F8BC046-A89C-EA46-AE82-19E2F72D2083}"/>
              </a:ext>
            </a:extLst>
          </p:cNvPr>
          <p:cNvPicPr>
            <a:picLocks noChangeAspect="1"/>
          </p:cNvPicPr>
          <p:nvPr userDrawn="1"/>
        </p:nvPicPr>
        <p:blipFill>
          <a:blip r:embed="rId3"/>
          <a:stretch>
            <a:fillRect/>
          </a:stretch>
        </p:blipFill>
        <p:spPr>
          <a:xfrm>
            <a:off x="202559" y="6236330"/>
            <a:ext cx="1328428" cy="425963"/>
          </a:xfrm>
          <a:prstGeom prst="rect">
            <a:avLst/>
          </a:prstGeom>
        </p:spPr>
      </p:pic>
      <p:sp>
        <p:nvSpPr>
          <p:cNvPr id="19" name="Slide Number Placeholder 8">
            <a:extLst>
              <a:ext uri="{FF2B5EF4-FFF2-40B4-BE49-F238E27FC236}">
                <a16:creationId xmlns:a16="http://schemas.microsoft.com/office/drawing/2014/main" id="{5FBF5331-308B-3E4F-AF58-74AB8BBF783B}"/>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98533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954AF7-F88C-AD4C-9060-09F8DAD39B24}"/>
              </a:ext>
            </a:extLst>
          </p:cNvPr>
          <p:cNvSpPr>
            <a:spLocks noGrp="1"/>
          </p:cNvSpPr>
          <p:nvPr>
            <p:ph type="dt" sz="half" idx="10"/>
          </p:nvPr>
        </p:nvSpPr>
        <p:spPr>
          <a:xfrm>
            <a:off x="838200" y="6356350"/>
            <a:ext cx="2743200" cy="365125"/>
          </a:xfrm>
          <a:prstGeom prst="rect">
            <a:avLst/>
          </a:prstGeom>
        </p:spPr>
        <p:txBody>
          <a:bodyPr/>
          <a:lstStyle/>
          <a:p>
            <a:fld id="{34BDFE04-791D-9744-ABB0-6187F0C08649}" type="datetime1">
              <a:rPr lang="en-US" smtClean="0"/>
              <a:t>10/21/2025</a:t>
            </a:fld>
            <a:endParaRPr lang="en-US"/>
          </a:p>
        </p:txBody>
      </p:sp>
      <p:sp>
        <p:nvSpPr>
          <p:cNvPr id="6" name="Slide Number Placeholder 5">
            <a:extLst>
              <a:ext uri="{FF2B5EF4-FFF2-40B4-BE49-F238E27FC236}">
                <a16:creationId xmlns:a16="http://schemas.microsoft.com/office/drawing/2014/main" id="{79F2AD58-63BB-0949-99CF-C988D44C5D87}"/>
              </a:ext>
            </a:extLst>
          </p:cNvPr>
          <p:cNvSpPr>
            <a:spLocks noGrp="1"/>
          </p:cNvSpPr>
          <p:nvPr>
            <p:ph type="sldNum" sz="quarter" idx="12"/>
          </p:nvPr>
        </p:nvSpPr>
        <p:spPr>
          <a:xfrm>
            <a:off x="9199880" y="6356350"/>
            <a:ext cx="2743200" cy="365125"/>
          </a:xfrm>
          <a:prstGeom prst="rect">
            <a:avLst/>
          </a:prstGeom>
        </p:spPr>
        <p:txBody>
          <a:bodyPr/>
          <a:lstStyle/>
          <a:p>
            <a:fld id="{61160B22-FCA6-1B46-932F-ACCEE6985BC2}" type="slidenum">
              <a:rPr lang="en-US" smtClean="0"/>
              <a:t>‹#›</a:t>
            </a:fld>
            <a:endParaRPr lang="en-US"/>
          </a:p>
        </p:txBody>
      </p:sp>
      <p:pic>
        <p:nvPicPr>
          <p:cNvPr id="5" name="Picture 4">
            <a:extLst>
              <a:ext uri="{FF2B5EF4-FFF2-40B4-BE49-F238E27FC236}">
                <a16:creationId xmlns:a16="http://schemas.microsoft.com/office/drawing/2014/main" id="{BE802D46-174C-394C-AEDD-F3410A568DED}"/>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9" name="Rectangle 8">
            <a:extLst>
              <a:ext uri="{FF2B5EF4-FFF2-40B4-BE49-F238E27FC236}">
                <a16:creationId xmlns:a16="http://schemas.microsoft.com/office/drawing/2014/main" id="{6D053A90-8D13-2043-927E-D752068B5754}"/>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14">
            <a:extLst>
              <a:ext uri="{FF2B5EF4-FFF2-40B4-BE49-F238E27FC236}">
                <a16:creationId xmlns:a16="http://schemas.microsoft.com/office/drawing/2014/main" id="{D5921FF1-0C69-6945-99ED-1BF753713A0A}"/>
              </a:ext>
            </a:extLst>
          </p:cNvPr>
          <p:cNvSpPr>
            <a:spLocks noGrp="1"/>
          </p:cNvSpPr>
          <p:nvPr>
            <p:ph type="pic" sz="quarter" idx="13" hasCustomPrompt="1"/>
          </p:nvPr>
        </p:nvSpPr>
        <p:spPr>
          <a:xfrm>
            <a:off x="8369703" y="1638653"/>
            <a:ext cx="2666373" cy="2675824"/>
          </a:xfrm>
        </p:spPr>
        <p:txBody>
          <a:bodyPr/>
          <a:lstStyle>
            <a:lvl1pPr marL="0" indent="0">
              <a:buNone/>
              <a:defRPr/>
            </a:lvl1pPr>
          </a:lstStyle>
          <a:p>
            <a:r>
              <a:rPr lang="en-US"/>
              <a:t>PICTURE</a:t>
            </a:r>
          </a:p>
        </p:txBody>
      </p:sp>
      <p:sp>
        <p:nvSpPr>
          <p:cNvPr id="14" name="Picture Placeholder 14">
            <a:extLst>
              <a:ext uri="{FF2B5EF4-FFF2-40B4-BE49-F238E27FC236}">
                <a16:creationId xmlns:a16="http://schemas.microsoft.com/office/drawing/2014/main" id="{C773D0DB-13FC-EC4F-8A9B-4609D0CDDF80}"/>
              </a:ext>
            </a:extLst>
          </p:cNvPr>
          <p:cNvSpPr>
            <a:spLocks noGrp="1"/>
          </p:cNvSpPr>
          <p:nvPr>
            <p:ph type="pic" sz="quarter" idx="24" hasCustomPrompt="1"/>
          </p:nvPr>
        </p:nvSpPr>
        <p:spPr>
          <a:xfrm>
            <a:off x="4882645" y="1638653"/>
            <a:ext cx="2666373" cy="2675824"/>
          </a:xfrm>
        </p:spPr>
        <p:txBody>
          <a:bodyPr/>
          <a:lstStyle>
            <a:lvl1pPr marL="0" indent="0">
              <a:buNone/>
              <a:defRPr/>
            </a:lvl1pPr>
          </a:lstStyle>
          <a:p>
            <a:r>
              <a:rPr lang="en-US"/>
              <a:t>PICTURE</a:t>
            </a:r>
          </a:p>
        </p:txBody>
      </p:sp>
      <p:sp>
        <p:nvSpPr>
          <p:cNvPr id="21" name="Picture Placeholder 14">
            <a:extLst>
              <a:ext uri="{FF2B5EF4-FFF2-40B4-BE49-F238E27FC236}">
                <a16:creationId xmlns:a16="http://schemas.microsoft.com/office/drawing/2014/main" id="{F6CA0689-AD24-EE4A-9F6E-1B63BC42D464}"/>
              </a:ext>
            </a:extLst>
          </p:cNvPr>
          <p:cNvSpPr>
            <a:spLocks noGrp="1"/>
          </p:cNvSpPr>
          <p:nvPr>
            <p:ph type="pic" sz="quarter" idx="27" hasCustomPrompt="1"/>
          </p:nvPr>
        </p:nvSpPr>
        <p:spPr>
          <a:xfrm>
            <a:off x="1388331" y="1638653"/>
            <a:ext cx="2666373" cy="2675824"/>
          </a:xfrm>
        </p:spPr>
        <p:txBody>
          <a:bodyPr/>
          <a:lstStyle>
            <a:lvl1pPr marL="0" indent="0">
              <a:buNone/>
              <a:defRPr/>
            </a:lvl1pPr>
          </a:lstStyle>
          <a:p>
            <a:r>
              <a:rPr lang="en-US"/>
              <a:t>PICTURE</a:t>
            </a:r>
          </a:p>
        </p:txBody>
      </p:sp>
      <p:sp>
        <p:nvSpPr>
          <p:cNvPr id="22" name="Text Placeholder 20">
            <a:extLst>
              <a:ext uri="{FF2B5EF4-FFF2-40B4-BE49-F238E27FC236}">
                <a16:creationId xmlns:a16="http://schemas.microsoft.com/office/drawing/2014/main" id="{C251680A-7DAA-8241-9B2D-5B943525BBA6}"/>
              </a:ext>
            </a:extLst>
          </p:cNvPr>
          <p:cNvSpPr>
            <a:spLocks noGrp="1"/>
          </p:cNvSpPr>
          <p:nvPr>
            <p:ph type="body" sz="quarter" idx="28" hasCustomPrompt="1"/>
          </p:nvPr>
        </p:nvSpPr>
        <p:spPr>
          <a:xfrm>
            <a:off x="1388331"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23" name="Text Placeholder 20">
            <a:extLst>
              <a:ext uri="{FF2B5EF4-FFF2-40B4-BE49-F238E27FC236}">
                <a16:creationId xmlns:a16="http://schemas.microsoft.com/office/drawing/2014/main" id="{BDDCA648-3D55-5340-8D80-F293027F62D0}"/>
              </a:ext>
            </a:extLst>
          </p:cNvPr>
          <p:cNvSpPr>
            <a:spLocks noGrp="1"/>
          </p:cNvSpPr>
          <p:nvPr>
            <p:ph type="body" sz="quarter" idx="29" hasCustomPrompt="1"/>
          </p:nvPr>
        </p:nvSpPr>
        <p:spPr>
          <a:xfrm>
            <a:off x="1388331" y="5195768"/>
            <a:ext cx="2666373" cy="852864"/>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24" name="Text Placeholder 20">
            <a:extLst>
              <a:ext uri="{FF2B5EF4-FFF2-40B4-BE49-F238E27FC236}">
                <a16:creationId xmlns:a16="http://schemas.microsoft.com/office/drawing/2014/main" id="{735AB5CC-14C9-F34C-8223-ACA68AA42073}"/>
              </a:ext>
            </a:extLst>
          </p:cNvPr>
          <p:cNvSpPr>
            <a:spLocks noGrp="1"/>
          </p:cNvSpPr>
          <p:nvPr>
            <p:ph type="body" sz="quarter" idx="30" hasCustomPrompt="1"/>
          </p:nvPr>
        </p:nvSpPr>
        <p:spPr>
          <a:xfrm>
            <a:off x="4882645"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25" name="Text Placeholder 20">
            <a:extLst>
              <a:ext uri="{FF2B5EF4-FFF2-40B4-BE49-F238E27FC236}">
                <a16:creationId xmlns:a16="http://schemas.microsoft.com/office/drawing/2014/main" id="{842C1C1A-9F5C-4041-A0C9-6FF391541F92}"/>
              </a:ext>
            </a:extLst>
          </p:cNvPr>
          <p:cNvSpPr>
            <a:spLocks noGrp="1"/>
          </p:cNvSpPr>
          <p:nvPr>
            <p:ph type="body" sz="quarter" idx="31" hasCustomPrompt="1"/>
          </p:nvPr>
        </p:nvSpPr>
        <p:spPr>
          <a:xfrm>
            <a:off x="4882645" y="5195767"/>
            <a:ext cx="2666373" cy="852864"/>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26" name="Text Placeholder 20">
            <a:extLst>
              <a:ext uri="{FF2B5EF4-FFF2-40B4-BE49-F238E27FC236}">
                <a16:creationId xmlns:a16="http://schemas.microsoft.com/office/drawing/2014/main" id="{CDB64E81-135C-894E-87B0-0209CBC040C8}"/>
              </a:ext>
            </a:extLst>
          </p:cNvPr>
          <p:cNvSpPr>
            <a:spLocks noGrp="1"/>
          </p:cNvSpPr>
          <p:nvPr>
            <p:ph type="body" sz="quarter" idx="32" hasCustomPrompt="1"/>
          </p:nvPr>
        </p:nvSpPr>
        <p:spPr>
          <a:xfrm>
            <a:off x="8369703"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27" name="Text Placeholder 20">
            <a:extLst>
              <a:ext uri="{FF2B5EF4-FFF2-40B4-BE49-F238E27FC236}">
                <a16:creationId xmlns:a16="http://schemas.microsoft.com/office/drawing/2014/main" id="{CE791EA4-DF27-7E47-B28C-31B5D34B724D}"/>
              </a:ext>
            </a:extLst>
          </p:cNvPr>
          <p:cNvSpPr>
            <a:spLocks noGrp="1"/>
          </p:cNvSpPr>
          <p:nvPr>
            <p:ph type="body" sz="quarter" idx="33" hasCustomPrompt="1"/>
          </p:nvPr>
        </p:nvSpPr>
        <p:spPr>
          <a:xfrm>
            <a:off x="8369703" y="5195767"/>
            <a:ext cx="2666373" cy="852864"/>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17" name="Title 1">
            <a:extLst>
              <a:ext uri="{FF2B5EF4-FFF2-40B4-BE49-F238E27FC236}">
                <a16:creationId xmlns:a16="http://schemas.microsoft.com/office/drawing/2014/main" id="{49EDC0E1-0811-2548-AFBA-0F2D229D4CA1}"/>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dirty="0"/>
              <a:t>TITLE</a:t>
            </a:r>
          </a:p>
        </p:txBody>
      </p:sp>
      <p:pic>
        <p:nvPicPr>
          <p:cNvPr id="18" name="Picture 17" descr="Des Moines University">
            <a:extLst>
              <a:ext uri="{FF2B5EF4-FFF2-40B4-BE49-F238E27FC236}">
                <a16:creationId xmlns:a16="http://schemas.microsoft.com/office/drawing/2014/main" id="{3DC381EB-0F7C-964D-BB4D-D4896D0FF8BB}"/>
              </a:ext>
            </a:extLst>
          </p:cNvPr>
          <p:cNvPicPr>
            <a:picLocks noChangeAspect="1"/>
          </p:cNvPicPr>
          <p:nvPr userDrawn="1"/>
        </p:nvPicPr>
        <p:blipFill>
          <a:blip r:embed="rId3"/>
          <a:stretch>
            <a:fillRect/>
          </a:stretch>
        </p:blipFill>
        <p:spPr>
          <a:xfrm>
            <a:off x="202559" y="6236330"/>
            <a:ext cx="1328428" cy="425963"/>
          </a:xfrm>
          <a:prstGeom prst="rect">
            <a:avLst/>
          </a:prstGeom>
        </p:spPr>
      </p:pic>
      <p:sp>
        <p:nvSpPr>
          <p:cNvPr id="19" name="Slide Number Placeholder 8">
            <a:extLst>
              <a:ext uri="{FF2B5EF4-FFF2-40B4-BE49-F238E27FC236}">
                <a16:creationId xmlns:a16="http://schemas.microsoft.com/office/drawing/2014/main" id="{DBBBD521-3BF2-8F40-B732-FA204328869F}"/>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5988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4">
            <a:extLst>
              <a:ext uri="{FF2B5EF4-FFF2-40B4-BE49-F238E27FC236}">
                <a16:creationId xmlns:a16="http://schemas.microsoft.com/office/drawing/2014/main" id="{83B95910-5E3C-4D4B-B88C-B442004BD73C}"/>
              </a:ext>
            </a:extLst>
          </p:cNvPr>
          <p:cNvSpPr>
            <a:spLocks noGrp="1"/>
          </p:cNvSpPr>
          <p:nvPr>
            <p:ph type="pic" sz="quarter" idx="13" hasCustomPrompt="1"/>
          </p:nvPr>
        </p:nvSpPr>
        <p:spPr>
          <a:xfrm>
            <a:off x="6212919" y="1638653"/>
            <a:ext cx="2666373" cy="2675824"/>
          </a:xfrm>
        </p:spPr>
        <p:txBody>
          <a:bodyPr/>
          <a:lstStyle>
            <a:lvl1pPr marL="0" indent="0">
              <a:buNone/>
              <a:defRPr/>
            </a:lvl1pPr>
          </a:lstStyle>
          <a:p>
            <a:r>
              <a:rPr lang="en-US"/>
              <a:t>PICTURE</a:t>
            </a:r>
          </a:p>
        </p:txBody>
      </p:sp>
      <p:sp>
        <p:nvSpPr>
          <p:cNvPr id="18" name="Picture Placeholder 14">
            <a:extLst>
              <a:ext uri="{FF2B5EF4-FFF2-40B4-BE49-F238E27FC236}">
                <a16:creationId xmlns:a16="http://schemas.microsoft.com/office/drawing/2014/main" id="{C81B5272-BCA7-DD48-A76A-73D3537B9D81}"/>
              </a:ext>
            </a:extLst>
          </p:cNvPr>
          <p:cNvSpPr>
            <a:spLocks noGrp="1"/>
          </p:cNvSpPr>
          <p:nvPr>
            <p:ph type="pic" sz="quarter" idx="24" hasCustomPrompt="1"/>
          </p:nvPr>
        </p:nvSpPr>
        <p:spPr>
          <a:xfrm>
            <a:off x="3344131" y="1638653"/>
            <a:ext cx="2666373" cy="2675824"/>
          </a:xfrm>
        </p:spPr>
        <p:txBody>
          <a:bodyPr/>
          <a:lstStyle>
            <a:lvl1pPr marL="0" indent="0">
              <a:buNone/>
              <a:defRPr/>
            </a:lvl1pPr>
          </a:lstStyle>
          <a:p>
            <a:r>
              <a:rPr lang="en-US"/>
              <a:t>PICTURE</a:t>
            </a:r>
          </a:p>
        </p:txBody>
      </p:sp>
      <p:sp>
        <p:nvSpPr>
          <p:cNvPr id="19" name="Picture Placeholder 14">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475343" y="1638653"/>
            <a:ext cx="2666373" cy="2675824"/>
          </a:xfrm>
        </p:spPr>
        <p:txBody>
          <a:bodyPr/>
          <a:lstStyle>
            <a:lvl1pPr marL="0" indent="0">
              <a:buNone/>
              <a:defRPr/>
            </a:lvl1pPr>
          </a:lstStyle>
          <a:p>
            <a:r>
              <a:rPr lang="en-US"/>
              <a:t>PICTURE</a:t>
            </a:r>
          </a:p>
        </p:txBody>
      </p:sp>
      <p:sp>
        <p:nvSpPr>
          <p:cNvPr id="22" name="Text Placeholder 20">
            <a:extLst>
              <a:ext uri="{FF2B5EF4-FFF2-40B4-BE49-F238E27FC236}">
                <a16:creationId xmlns:a16="http://schemas.microsoft.com/office/drawing/2014/main" id="{9A90B02C-A4B4-A241-8F83-3CC91D556AA9}"/>
              </a:ext>
            </a:extLst>
          </p:cNvPr>
          <p:cNvSpPr>
            <a:spLocks noGrp="1"/>
          </p:cNvSpPr>
          <p:nvPr>
            <p:ph type="body" sz="quarter" idx="28" hasCustomPrompt="1"/>
          </p:nvPr>
        </p:nvSpPr>
        <p:spPr>
          <a:xfrm>
            <a:off x="475343"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23" name="Text Placeholder 20">
            <a:extLst>
              <a:ext uri="{FF2B5EF4-FFF2-40B4-BE49-F238E27FC236}">
                <a16:creationId xmlns:a16="http://schemas.microsoft.com/office/drawing/2014/main" id="{AFFE078F-4742-D04A-B5CE-1ED3CCC744E5}"/>
              </a:ext>
            </a:extLst>
          </p:cNvPr>
          <p:cNvSpPr>
            <a:spLocks noGrp="1"/>
          </p:cNvSpPr>
          <p:nvPr>
            <p:ph type="body" sz="quarter" idx="29" hasCustomPrompt="1"/>
          </p:nvPr>
        </p:nvSpPr>
        <p:spPr>
          <a:xfrm>
            <a:off x="475343" y="5195766"/>
            <a:ext cx="2666373" cy="852865"/>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25" name="Text Placeholder 20">
            <a:extLst>
              <a:ext uri="{FF2B5EF4-FFF2-40B4-BE49-F238E27FC236}">
                <a16:creationId xmlns:a16="http://schemas.microsoft.com/office/drawing/2014/main" id="{B2C49414-8071-A844-A140-BA0804D148DD}"/>
              </a:ext>
            </a:extLst>
          </p:cNvPr>
          <p:cNvSpPr>
            <a:spLocks noGrp="1"/>
          </p:cNvSpPr>
          <p:nvPr>
            <p:ph type="body" sz="quarter" idx="30" hasCustomPrompt="1"/>
          </p:nvPr>
        </p:nvSpPr>
        <p:spPr>
          <a:xfrm>
            <a:off x="3344131"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26" name="Text Placeholder 20">
            <a:extLst>
              <a:ext uri="{FF2B5EF4-FFF2-40B4-BE49-F238E27FC236}">
                <a16:creationId xmlns:a16="http://schemas.microsoft.com/office/drawing/2014/main" id="{883545C4-8E5C-754A-816B-91145482F1E0}"/>
              </a:ext>
            </a:extLst>
          </p:cNvPr>
          <p:cNvSpPr>
            <a:spLocks noGrp="1"/>
          </p:cNvSpPr>
          <p:nvPr>
            <p:ph type="body" sz="quarter" idx="31" hasCustomPrompt="1"/>
          </p:nvPr>
        </p:nvSpPr>
        <p:spPr>
          <a:xfrm>
            <a:off x="3344131" y="5195765"/>
            <a:ext cx="2666373" cy="852866"/>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30" name="Text Placeholder 20">
            <a:extLst>
              <a:ext uri="{FF2B5EF4-FFF2-40B4-BE49-F238E27FC236}">
                <a16:creationId xmlns:a16="http://schemas.microsoft.com/office/drawing/2014/main" id="{62515685-DBAC-834C-9A31-A4C82E74B8D8}"/>
              </a:ext>
            </a:extLst>
          </p:cNvPr>
          <p:cNvSpPr>
            <a:spLocks noGrp="1"/>
          </p:cNvSpPr>
          <p:nvPr>
            <p:ph type="body" sz="quarter" idx="32" hasCustomPrompt="1"/>
          </p:nvPr>
        </p:nvSpPr>
        <p:spPr>
          <a:xfrm>
            <a:off x="6212919"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31" name="Text Placeholder 20">
            <a:extLst>
              <a:ext uri="{FF2B5EF4-FFF2-40B4-BE49-F238E27FC236}">
                <a16:creationId xmlns:a16="http://schemas.microsoft.com/office/drawing/2014/main" id="{9A7162D9-CFF8-5B41-AFD7-A8C2974836E8}"/>
              </a:ext>
            </a:extLst>
          </p:cNvPr>
          <p:cNvSpPr>
            <a:spLocks noGrp="1"/>
          </p:cNvSpPr>
          <p:nvPr>
            <p:ph type="body" sz="quarter" idx="33" hasCustomPrompt="1"/>
          </p:nvPr>
        </p:nvSpPr>
        <p:spPr>
          <a:xfrm>
            <a:off x="6212919" y="5195765"/>
            <a:ext cx="2666373" cy="852866"/>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32" name="Picture Placeholder 14">
            <a:extLst>
              <a:ext uri="{FF2B5EF4-FFF2-40B4-BE49-F238E27FC236}">
                <a16:creationId xmlns:a16="http://schemas.microsoft.com/office/drawing/2014/main" id="{F323A85B-6BF5-D54F-A7CA-3C37B72AEC02}"/>
              </a:ext>
            </a:extLst>
          </p:cNvPr>
          <p:cNvSpPr>
            <a:spLocks noGrp="1"/>
          </p:cNvSpPr>
          <p:nvPr>
            <p:ph type="pic" sz="quarter" idx="34" hasCustomPrompt="1"/>
          </p:nvPr>
        </p:nvSpPr>
        <p:spPr>
          <a:xfrm>
            <a:off x="9081707" y="1638653"/>
            <a:ext cx="2666373" cy="2675824"/>
          </a:xfrm>
        </p:spPr>
        <p:txBody>
          <a:bodyPr/>
          <a:lstStyle>
            <a:lvl1pPr marL="0" indent="0">
              <a:buNone/>
              <a:defRPr/>
            </a:lvl1pPr>
          </a:lstStyle>
          <a:p>
            <a:r>
              <a:rPr lang="en-US"/>
              <a:t>PICTURE</a:t>
            </a:r>
          </a:p>
        </p:txBody>
      </p:sp>
      <p:sp>
        <p:nvSpPr>
          <p:cNvPr id="33" name="Text Placeholder 20">
            <a:extLst>
              <a:ext uri="{FF2B5EF4-FFF2-40B4-BE49-F238E27FC236}">
                <a16:creationId xmlns:a16="http://schemas.microsoft.com/office/drawing/2014/main" id="{C2118B6A-88CA-7F46-8963-2D6673AC66E7}"/>
              </a:ext>
            </a:extLst>
          </p:cNvPr>
          <p:cNvSpPr>
            <a:spLocks noGrp="1"/>
          </p:cNvSpPr>
          <p:nvPr>
            <p:ph type="body" sz="quarter" idx="35" hasCustomPrompt="1"/>
          </p:nvPr>
        </p:nvSpPr>
        <p:spPr>
          <a:xfrm>
            <a:off x="9081707" y="4486281"/>
            <a:ext cx="2666373" cy="681061"/>
          </a:xfrm>
        </p:spPr>
        <p:txBody>
          <a:bodyPr>
            <a:normAutofit/>
          </a:bodyPr>
          <a:lstStyle>
            <a:lvl1pPr marL="0" indent="0" algn="ctr">
              <a:buNone/>
              <a:defRPr sz="16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34" name="Text Placeholder 20">
            <a:extLst>
              <a:ext uri="{FF2B5EF4-FFF2-40B4-BE49-F238E27FC236}">
                <a16:creationId xmlns:a16="http://schemas.microsoft.com/office/drawing/2014/main" id="{9610FF75-BEBA-714D-AFC8-3B723B31D47D}"/>
              </a:ext>
            </a:extLst>
          </p:cNvPr>
          <p:cNvSpPr>
            <a:spLocks noGrp="1"/>
          </p:cNvSpPr>
          <p:nvPr>
            <p:ph type="body" sz="quarter" idx="36" hasCustomPrompt="1"/>
          </p:nvPr>
        </p:nvSpPr>
        <p:spPr>
          <a:xfrm>
            <a:off x="9081707" y="5195765"/>
            <a:ext cx="2666373" cy="852866"/>
          </a:xfrm>
        </p:spPr>
        <p:txBody>
          <a:bodyPr>
            <a:normAutofit/>
          </a:bodyPr>
          <a:lstStyle>
            <a:lvl1pPr marL="0" indent="0" algn="ctr">
              <a:buNone/>
              <a:defRPr sz="13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20" name="Title 1">
            <a:extLst>
              <a:ext uri="{FF2B5EF4-FFF2-40B4-BE49-F238E27FC236}">
                <a16:creationId xmlns:a16="http://schemas.microsoft.com/office/drawing/2014/main" id="{0E1C98BF-811A-DA49-98CC-70A25B38C079}"/>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dirty="0"/>
              <a:t>TITLE</a:t>
            </a:r>
          </a:p>
        </p:txBody>
      </p:sp>
      <p:pic>
        <p:nvPicPr>
          <p:cNvPr id="21" name="Picture 20" descr="Des Moines University">
            <a:extLst>
              <a:ext uri="{FF2B5EF4-FFF2-40B4-BE49-F238E27FC236}">
                <a16:creationId xmlns:a16="http://schemas.microsoft.com/office/drawing/2014/main" id="{90AFE38E-886C-A74C-9661-65D570903DA5}"/>
              </a:ext>
            </a:extLst>
          </p:cNvPr>
          <p:cNvPicPr>
            <a:picLocks noChangeAspect="1"/>
          </p:cNvPicPr>
          <p:nvPr userDrawn="1"/>
        </p:nvPicPr>
        <p:blipFill>
          <a:blip r:embed="rId3"/>
          <a:stretch>
            <a:fillRect/>
          </a:stretch>
        </p:blipFill>
        <p:spPr>
          <a:xfrm>
            <a:off x="202559" y="6236330"/>
            <a:ext cx="1328428" cy="425963"/>
          </a:xfrm>
          <a:prstGeom prst="rect">
            <a:avLst/>
          </a:prstGeom>
        </p:spPr>
      </p:pic>
      <p:sp>
        <p:nvSpPr>
          <p:cNvPr id="24" name="Slide Number Placeholder 8">
            <a:extLst>
              <a:ext uri="{FF2B5EF4-FFF2-40B4-BE49-F238E27FC236}">
                <a16:creationId xmlns:a16="http://schemas.microsoft.com/office/drawing/2014/main" id="{8C91E072-33AE-6B4C-BD4C-4AD649FAC9F5}"/>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26634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4">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784806" y="1857780"/>
            <a:ext cx="2006600" cy="2280204"/>
          </a:xfrm>
        </p:spPr>
        <p:txBody>
          <a:bodyPr/>
          <a:lstStyle>
            <a:lvl1pPr marL="0" indent="0">
              <a:buNone/>
              <a:defRPr/>
            </a:lvl1pPr>
          </a:lstStyle>
          <a:p>
            <a:r>
              <a:rPr lang="en-US"/>
              <a:t>PICTURE</a:t>
            </a:r>
          </a:p>
        </p:txBody>
      </p:sp>
      <p:sp>
        <p:nvSpPr>
          <p:cNvPr id="22" name="Text Placeholder 20">
            <a:extLst>
              <a:ext uri="{FF2B5EF4-FFF2-40B4-BE49-F238E27FC236}">
                <a16:creationId xmlns:a16="http://schemas.microsoft.com/office/drawing/2014/main" id="{9A90B02C-A4B4-A241-8F83-3CC91D556AA9}"/>
              </a:ext>
            </a:extLst>
          </p:cNvPr>
          <p:cNvSpPr>
            <a:spLocks noGrp="1"/>
          </p:cNvSpPr>
          <p:nvPr>
            <p:ph type="body" sz="quarter" idx="28" hasCustomPrompt="1"/>
          </p:nvPr>
        </p:nvSpPr>
        <p:spPr>
          <a:xfrm>
            <a:off x="784806" y="4294724"/>
            <a:ext cx="2006600" cy="681061"/>
          </a:xfrm>
        </p:spPr>
        <p:txBody>
          <a:bodyPr>
            <a:normAutofit/>
          </a:bodyPr>
          <a:lstStyle>
            <a:lvl1pPr marL="0" indent="0" algn="ctr">
              <a:buNone/>
              <a:defRPr sz="14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23" name="Text Placeholder 20">
            <a:extLst>
              <a:ext uri="{FF2B5EF4-FFF2-40B4-BE49-F238E27FC236}">
                <a16:creationId xmlns:a16="http://schemas.microsoft.com/office/drawing/2014/main" id="{AFFE078F-4742-D04A-B5CE-1ED3CCC744E5}"/>
              </a:ext>
            </a:extLst>
          </p:cNvPr>
          <p:cNvSpPr>
            <a:spLocks noGrp="1"/>
          </p:cNvSpPr>
          <p:nvPr>
            <p:ph type="body" sz="quarter" idx="29" hasCustomPrompt="1"/>
          </p:nvPr>
        </p:nvSpPr>
        <p:spPr>
          <a:xfrm>
            <a:off x="784805" y="4975785"/>
            <a:ext cx="2006601" cy="857456"/>
          </a:xfrm>
        </p:spPr>
        <p:txBody>
          <a:bodyPr>
            <a:normAutofit/>
          </a:bodyPr>
          <a:lstStyle>
            <a:lvl1pPr marL="0" indent="0" algn="ctr">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39" name="Picture Placeholder 14">
            <a:extLst>
              <a:ext uri="{FF2B5EF4-FFF2-40B4-BE49-F238E27FC236}">
                <a16:creationId xmlns:a16="http://schemas.microsoft.com/office/drawing/2014/main" id="{39A3C9B2-79E4-1745-A5A2-3172C71AC850}"/>
              </a:ext>
            </a:extLst>
          </p:cNvPr>
          <p:cNvSpPr>
            <a:spLocks noGrp="1"/>
          </p:cNvSpPr>
          <p:nvPr>
            <p:ph type="pic" sz="quarter" idx="30" hasCustomPrompt="1"/>
          </p:nvPr>
        </p:nvSpPr>
        <p:spPr>
          <a:xfrm>
            <a:off x="2940317" y="1857780"/>
            <a:ext cx="2006600" cy="2280204"/>
          </a:xfrm>
        </p:spPr>
        <p:txBody>
          <a:bodyPr/>
          <a:lstStyle>
            <a:lvl1pPr marL="0" indent="0">
              <a:buNone/>
              <a:defRPr/>
            </a:lvl1pPr>
          </a:lstStyle>
          <a:p>
            <a:r>
              <a:rPr lang="en-US"/>
              <a:t>PICTURE</a:t>
            </a:r>
          </a:p>
        </p:txBody>
      </p:sp>
      <p:sp>
        <p:nvSpPr>
          <p:cNvPr id="40" name="Text Placeholder 20">
            <a:extLst>
              <a:ext uri="{FF2B5EF4-FFF2-40B4-BE49-F238E27FC236}">
                <a16:creationId xmlns:a16="http://schemas.microsoft.com/office/drawing/2014/main" id="{28B2AA7B-EC5B-B64D-B73B-DB0B72736D1D}"/>
              </a:ext>
            </a:extLst>
          </p:cNvPr>
          <p:cNvSpPr>
            <a:spLocks noGrp="1"/>
          </p:cNvSpPr>
          <p:nvPr>
            <p:ph type="body" sz="quarter" idx="31" hasCustomPrompt="1"/>
          </p:nvPr>
        </p:nvSpPr>
        <p:spPr>
          <a:xfrm>
            <a:off x="2940317" y="4294724"/>
            <a:ext cx="2006600" cy="681061"/>
          </a:xfrm>
        </p:spPr>
        <p:txBody>
          <a:bodyPr>
            <a:normAutofit/>
          </a:bodyPr>
          <a:lstStyle>
            <a:lvl1pPr marL="0" indent="0" algn="ctr">
              <a:buNone/>
              <a:defRPr sz="14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41" name="Text Placeholder 20">
            <a:extLst>
              <a:ext uri="{FF2B5EF4-FFF2-40B4-BE49-F238E27FC236}">
                <a16:creationId xmlns:a16="http://schemas.microsoft.com/office/drawing/2014/main" id="{1D9100AA-1B16-DA44-A43E-45ED94D2D2FB}"/>
              </a:ext>
            </a:extLst>
          </p:cNvPr>
          <p:cNvSpPr>
            <a:spLocks noGrp="1"/>
          </p:cNvSpPr>
          <p:nvPr>
            <p:ph type="body" sz="quarter" idx="32" hasCustomPrompt="1"/>
          </p:nvPr>
        </p:nvSpPr>
        <p:spPr>
          <a:xfrm>
            <a:off x="2940316" y="4975785"/>
            <a:ext cx="2006601" cy="857456"/>
          </a:xfrm>
        </p:spPr>
        <p:txBody>
          <a:bodyPr>
            <a:normAutofit/>
          </a:bodyPr>
          <a:lstStyle>
            <a:lvl1pPr marL="0" indent="0" algn="ctr">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42" name="Picture Placeholder 14">
            <a:extLst>
              <a:ext uri="{FF2B5EF4-FFF2-40B4-BE49-F238E27FC236}">
                <a16:creationId xmlns:a16="http://schemas.microsoft.com/office/drawing/2014/main" id="{1BAA8CBD-B652-324F-B771-083D091B41EC}"/>
              </a:ext>
            </a:extLst>
          </p:cNvPr>
          <p:cNvSpPr>
            <a:spLocks noGrp="1"/>
          </p:cNvSpPr>
          <p:nvPr>
            <p:ph type="pic" sz="quarter" idx="33" hasCustomPrompt="1"/>
          </p:nvPr>
        </p:nvSpPr>
        <p:spPr>
          <a:xfrm>
            <a:off x="5095827" y="1857780"/>
            <a:ext cx="2006600" cy="2280204"/>
          </a:xfrm>
        </p:spPr>
        <p:txBody>
          <a:bodyPr/>
          <a:lstStyle>
            <a:lvl1pPr marL="0" indent="0">
              <a:buNone/>
              <a:defRPr/>
            </a:lvl1pPr>
          </a:lstStyle>
          <a:p>
            <a:r>
              <a:rPr lang="en-US"/>
              <a:t>PICTURE</a:t>
            </a:r>
          </a:p>
        </p:txBody>
      </p:sp>
      <p:sp>
        <p:nvSpPr>
          <p:cNvPr id="43" name="Text Placeholder 20">
            <a:extLst>
              <a:ext uri="{FF2B5EF4-FFF2-40B4-BE49-F238E27FC236}">
                <a16:creationId xmlns:a16="http://schemas.microsoft.com/office/drawing/2014/main" id="{1E621287-04A0-DB43-AE0B-0E715C6113B0}"/>
              </a:ext>
            </a:extLst>
          </p:cNvPr>
          <p:cNvSpPr>
            <a:spLocks noGrp="1"/>
          </p:cNvSpPr>
          <p:nvPr>
            <p:ph type="body" sz="quarter" idx="34" hasCustomPrompt="1"/>
          </p:nvPr>
        </p:nvSpPr>
        <p:spPr>
          <a:xfrm>
            <a:off x="5095827" y="4294724"/>
            <a:ext cx="2006600" cy="681061"/>
          </a:xfrm>
        </p:spPr>
        <p:txBody>
          <a:bodyPr>
            <a:normAutofit/>
          </a:bodyPr>
          <a:lstStyle>
            <a:lvl1pPr marL="0" indent="0" algn="ctr">
              <a:buNone/>
              <a:defRPr sz="14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44" name="Text Placeholder 20">
            <a:extLst>
              <a:ext uri="{FF2B5EF4-FFF2-40B4-BE49-F238E27FC236}">
                <a16:creationId xmlns:a16="http://schemas.microsoft.com/office/drawing/2014/main" id="{E14FA576-3EF0-8D45-8747-2A46A3953140}"/>
              </a:ext>
            </a:extLst>
          </p:cNvPr>
          <p:cNvSpPr>
            <a:spLocks noGrp="1"/>
          </p:cNvSpPr>
          <p:nvPr>
            <p:ph type="body" sz="quarter" idx="35" hasCustomPrompt="1"/>
          </p:nvPr>
        </p:nvSpPr>
        <p:spPr>
          <a:xfrm>
            <a:off x="5095826" y="4975785"/>
            <a:ext cx="2006601" cy="857456"/>
          </a:xfrm>
        </p:spPr>
        <p:txBody>
          <a:bodyPr>
            <a:normAutofit/>
          </a:bodyPr>
          <a:lstStyle>
            <a:lvl1pPr marL="0" indent="0" algn="ctr">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45" name="Picture Placeholder 14">
            <a:extLst>
              <a:ext uri="{FF2B5EF4-FFF2-40B4-BE49-F238E27FC236}">
                <a16:creationId xmlns:a16="http://schemas.microsoft.com/office/drawing/2014/main" id="{78ABC763-FC3A-6741-B2C9-C3D266C4834E}"/>
              </a:ext>
            </a:extLst>
          </p:cNvPr>
          <p:cNvSpPr>
            <a:spLocks noGrp="1"/>
          </p:cNvSpPr>
          <p:nvPr>
            <p:ph type="pic" sz="quarter" idx="36" hasCustomPrompt="1"/>
          </p:nvPr>
        </p:nvSpPr>
        <p:spPr>
          <a:xfrm>
            <a:off x="7251336" y="1857780"/>
            <a:ext cx="2006600" cy="2280204"/>
          </a:xfrm>
        </p:spPr>
        <p:txBody>
          <a:bodyPr/>
          <a:lstStyle>
            <a:lvl1pPr marL="0" indent="0">
              <a:buNone/>
              <a:defRPr/>
            </a:lvl1pPr>
          </a:lstStyle>
          <a:p>
            <a:r>
              <a:rPr lang="en-US"/>
              <a:t>PICTURE</a:t>
            </a:r>
          </a:p>
        </p:txBody>
      </p:sp>
      <p:sp>
        <p:nvSpPr>
          <p:cNvPr id="46" name="Text Placeholder 20">
            <a:extLst>
              <a:ext uri="{FF2B5EF4-FFF2-40B4-BE49-F238E27FC236}">
                <a16:creationId xmlns:a16="http://schemas.microsoft.com/office/drawing/2014/main" id="{70C94275-7D8C-1946-A52B-16B9E85F989A}"/>
              </a:ext>
            </a:extLst>
          </p:cNvPr>
          <p:cNvSpPr>
            <a:spLocks noGrp="1"/>
          </p:cNvSpPr>
          <p:nvPr>
            <p:ph type="body" sz="quarter" idx="37" hasCustomPrompt="1"/>
          </p:nvPr>
        </p:nvSpPr>
        <p:spPr>
          <a:xfrm>
            <a:off x="7251336" y="4294724"/>
            <a:ext cx="2006600" cy="681061"/>
          </a:xfrm>
        </p:spPr>
        <p:txBody>
          <a:bodyPr>
            <a:normAutofit/>
          </a:bodyPr>
          <a:lstStyle>
            <a:lvl1pPr marL="0" indent="0" algn="ctr">
              <a:buNone/>
              <a:defRPr sz="14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47" name="Text Placeholder 20">
            <a:extLst>
              <a:ext uri="{FF2B5EF4-FFF2-40B4-BE49-F238E27FC236}">
                <a16:creationId xmlns:a16="http://schemas.microsoft.com/office/drawing/2014/main" id="{545BEDDC-F684-4E49-B091-5C34CE7C3136}"/>
              </a:ext>
            </a:extLst>
          </p:cNvPr>
          <p:cNvSpPr>
            <a:spLocks noGrp="1"/>
          </p:cNvSpPr>
          <p:nvPr>
            <p:ph type="body" sz="quarter" idx="38" hasCustomPrompt="1"/>
          </p:nvPr>
        </p:nvSpPr>
        <p:spPr>
          <a:xfrm>
            <a:off x="7251335" y="4975785"/>
            <a:ext cx="2006601" cy="857456"/>
          </a:xfrm>
        </p:spPr>
        <p:txBody>
          <a:bodyPr>
            <a:normAutofit/>
          </a:bodyPr>
          <a:lstStyle>
            <a:lvl1pPr marL="0" indent="0" algn="ctr">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48" name="Picture Placeholder 14">
            <a:extLst>
              <a:ext uri="{FF2B5EF4-FFF2-40B4-BE49-F238E27FC236}">
                <a16:creationId xmlns:a16="http://schemas.microsoft.com/office/drawing/2014/main" id="{D4DFB172-0CA9-6048-9885-ED608FDEB7BF}"/>
              </a:ext>
            </a:extLst>
          </p:cNvPr>
          <p:cNvSpPr>
            <a:spLocks noGrp="1"/>
          </p:cNvSpPr>
          <p:nvPr>
            <p:ph type="pic" sz="quarter" idx="39" hasCustomPrompt="1"/>
          </p:nvPr>
        </p:nvSpPr>
        <p:spPr>
          <a:xfrm>
            <a:off x="9406844" y="1857780"/>
            <a:ext cx="2006600" cy="2280204"/>
          </a:xfrm>
        </p:spPr>
        <p:txBody>
          <a:bodyPr/>
          <a:lstStyle>
            <a:lvl1pPr marL="0" indent="0">
              <a:buNone/>
              <a:defRPr/>
            </a:lvl1pPr>
          </a:lstStyle>
          <a:p>
            <a:r>
              <a:rPr lang="en-US"/>
              <a:t>PICTURE</a:t>
            </a:r>
          </a:p>
        </p:txBody>
      </p:sp>
      <p:sp>
        <p:nvSpPr>
          <p:cNvPr id="49" name="Text Placeholder 20">
            <a:extLst>
              <a:ext uri="{FF2B5EF4-FFF2-40B4-BE49-F238E27FC236}">
                <a16:creationId xmlns:a16="http://schemas.microsoft.com/office/drawing/2014/main" id="{B7B0BE92-4BE3-A641-B6A8-7EC66974D031}"/>
              </a:ext>
            </a:extLst>
          </p:cNvPr>
          <p:cNvSpPr>
            <a:spLocks noGrp="1"/>
          </p:cNvSpPr>
          <p:nvPr>
            <p:ph type="body" sz="quarter" idx="40" hasCustomPrompt="1"/>
          </p:nvPr>
        </p:nvSpPr>
        <p:spPr>
          <a:xfrm>
            <a:off x="9406844" y="4294724"/>
            <a:ext cx="2006600" cy="681061"/>
          </a:xfrm>
        </p:spPr>
        <p:txBody>
          <a:bodyPr>
            <a:normAutofit/>
          </a:bodyPr>
          <a:lstStyle>
            <a:lvl1pPr marL="0" indent="0" algn="ctr">
              <a:buNone/>
              <a:defRPr sz="14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50" name="Text Placeholder 20">
            <a:extLst>
              <a:ext uri="{FF2B5EF4-FFF2-40B4-BE49-F238E27FC236}">
                <a16:creationId xmlns:a16="http://schemas.microsoft.com/office/drawing/2014/main" id="{1573D52D-C50D-3246-8CE0-642967A8B757}"/>
              </a:ext>
            </a:extLst>
          </p:cNvPr>
          <p:cNvSpPr>
            <a:spLocks noGrp="1"/>
          </p:cNvSpPr>
          <p:nvPr>
            <p:ph type="body" sz="quarter" idx="41" hasCustomPrompt="1"/>
          </p:nvPr>
        </p:nvSpPr>
        <p:spPr>
          <a:xfrm>
            <a:off x="9406843" y="4975785"/>
            <a:ext cx="2006601" cy="857456"/>
          </a:xfrm>
        </p:spPr>
        <p:txBody>
          <a:bodyPr>
            <a:normAutofit/>
          </a:bodyPr>
          <a:lstStyle>
            <a:lvl1pPr marL="0" indent="0" algn="ctr">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21" name="Title 1">
            <a:extLst>
              <a:ext uri="{FF2B5EF4-FFF2-40B4-BE49-F238E27FC236}">
                <a16:creationId xmlns:a16="http://schemas.microsoft.com/office/drawing/2014/main" id="{0A21303C-FDC5-1E47-941A-A556BBDA4115}"/>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dirty="0"/>
              <a:t>TITLE</a:t>
            </a:r>
          </a:p>
        </p:txBody>
      </p:sp>
      <p:pic>
        <p:nvPicPr>
          <p:cNvPr id="24" name="Picture 23" descr="Des Moines University">
            <a:extLst>
              <a:ext uri="{FF2B5EF4-FFF2-40B4-BE49-F238E27FC236}">
                <a16:creationId xmlns:a16="http://schemas.microsoft.com/office/drawing/2014/main" id="{6FAF5B41-B262-E747-8976-B05C8ED49E79}"/>
              </a:ext>
            </a:extLst>
          </p:cNvPr>
          <p:cNvPicPr>
            <a:picLocks noChangeAspect="1"/>
          </p:cNvPicPr>
          <p:nvPr userDrawn="1"/>
        </p:nvPicPr>
        <p:blipFill>
          <a:blip r:embed="rId3"/>
          <a:stretch>
            <a:fillRect/>
          </a:stretch>
        </p:blipFill>
        <p:spPr>
          <a:xfrm>
            <a:off x="202559" y="6236330"/>
            <a:ext cx="1328428" cy="425963"/>
          </a:xfrm>
          <a:prstGeom prst="rect">
            <a:avLst/>
          </a:prstGeom>
        </p:spPr>
      </p:pic>
      <p:sp>
        <p:nvSpPr>
          <p:cNvPr id="25" name="Slide Number Placeholder 8">
            <a:extLst>
              <a:ext uri="{FF2B5EF4-FFF2-40B4-BE49-F238E27FC236}">
                <a16:creationId xmlns:a16="http://schemas.microsoft.com/office/drawing/2014/main" id="{1420345D-9829-B14F-BC4E-08F6876495D1}"/>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76782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A77C426C-3EF3-2041-A089-04F753026425}"/>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sp>
        <p:nvSpPr>
          <p:cNvPr id="19" name="Picture Placeholder 14">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625149" y="1802691"/>
            <a:ext cx="1566508" cy="1482000"/>
          </a:xfrm>
        </p:spPr>
        <p:txBody>
          <a:bodyPr>
            <a:normAutofit/>
          </a:bodyPr>
          <a:lstStyle>
            <a:lvl1pPr marL="0" indent="0">
              <a:buNone/>
              <a:defRPr sz="2000"/>
            </a:lvl1pPr>
          </a:lstStyle>
          <a:p>
            <a:r>
              <a:rPr lang="en-US"/>
              <a:t>PICTURE</a:t>
            </a:r>
          </a:p>
        </p:txBody>
      </p:sp>
      <p:sp>
        <p:nvSpPr>
          <p:cNvPr id="22" name="Text Placeholder 20">
            <a:extLst>
              <a:ext uri="{FF2B5EF4-FFF2-40B4-BE49-F238E27FC236}">
                <a16:creationId xmlns:a16="http://schemas.microsoft.com/office/drawing/2014/main" id="{9A90B02C-A4B4-A241-8F83-3CC91D556AA9}"/>
              </a:ext>
            </a:extLst>
          </p:cNvPr>
          <p:cNvSpPr>
            <a:spLocks noGrp="1"/>
          </p:cNvSpPr>
          <p:nvPr>
            <p:ph type="body" sz="quarter" idx="28" hasCustomPrompt="1"/>
          </p:nvPr>
        </p:nvSpPr>
        <p:spPr>
          <a:xfrm>
            <a:off x="2249714" y="1950084"/>
            <a:ext cx="2006600" cy="502831"/>
          </a:xfrm>
        </p:spPr>
        <p:txBody>
          <a:bodyPr>
            <a:noAutofit/>
          </a:bodyPr>
          <a:lstStyle>
            <a:lvl1pPr marL="0" indent="0" algn="l">
              <a:buNone/>
              <a:defRPr sz="14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23" name="Text Placeholder 20">
            <a:extLst>
              <a:ext uri="{FF2B5EF4-FFF2-40B4-BE49-F238E27FC236}">
                <a16:creationId xmlns:a16="http://schemas.microsoft.com/office/drawing/2014/main" id="{AFFE078F-4742-D04A-B5CE-1ED3CCC744E5}"/>
              </a:ext>
            </a:extLst>
          </p:cNvPr>
          <p:cNvSpPr>
            <a:spLocks noGrp="1"/>
          </p:cNvSpPr>
          <p:nvPr>
            <p:ph type="body" sz="quarter" idx="29" hasCustomPrompt="1"/>
          </p:nvPr>
        </p:nvSpPr>
        <p:spPr>
          <a:xfrm>
            <a:off x="2249713" y="2466829"/>
            <a:ext cx="2006601" cy="543864"/>
          </a:xfrm>
        </p:spPr>
        <p:txBody>
          <a:bodyPr>
            <a:normAutofit/>
          </a:bodyPr>
          <a:lstStyle>
            <a:lvl1pPr marL="0" indent="0" algn="l">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51" name="Picture Placeholder 14">
            <a:extLst>
              <a:ext uri="{FF2B5EF4-FFF2-40B4-BE49-F238E27FC236}">
                <a16:creationId xmlns:a16="http://schemas.microsoft.com/office/drawing/2014/main" id="{5770A875-E878-8549-AC60-76748F1FF1EF}"/>
              </a:ext>
            </a:extLst>
          </p:cNvPr>
          <p:cNvSpPr>
            <a:spLocks noGrp="1"/>
          </p:cNvSpPr>
          <p:nvPr>
            <p:ph type="pic" sz="quarter" idx="30" hasCustomPrompt="1"/>
          </p:nvPr>
        </p:nvSpPr>
        <p:spPr>
          <a:xfrm>
            <a:off x="4369834" y="1802691"/>
            <a:ext cx="1566508" cy="1482000"/>
          </a:xfrm>
        </p:spPr>
        <p:txBody>
          <a:bodyPr>
            <a:normAutofit/>
          </a:bodyPr>
          <a:lstStyle>
            <a:lvl1pPr marL="0" indent="0">
              <a:buNone/>
              <a:defRPr sz="2000"/>
            </a:lvl1pPr>
          </a:lstStyle>
          <a:p>
            <a:r>
              <a:rPr lang="en-US"/>
              <a:t>PICTURE</a:t>
            </a:r>
          </a:p>
        </p:txBody>
      </p:sp>
      <p:sp>
        <p:nvSpPr>
          <p:cNvPr id="52" name="Text Placeholder 20">
            <a:extLst>
              <a:ext uri="{FF2B5EF4-FFF2-40B4-BE49-F238E27FC236}">
                <a16:creationId xmlns:a16="http://schemas.microsoft.com/office/drawing/2014/main" id="{0E0DD6EA-FF1F-6D45-8878-6D0F9F433FC0}"/>
              </a:ext>
            </a:extLst>
          </p:cNvPr>
          <p:cNvSpPr>
            <a:spLocks noGrp="1"/>
          </p:cNvSpPr>
          <p:nvPr>
            <p:ph type="body" sz="quarter" idx="31" hasCustomPrompt="1"/>
          </p:nvPr>
        </p:nvSpPr>
        <p:spPr>
          <a:xfrm>
            <a:off x="5994399" y="1950084"/>
            <a:ext cx="2006600" cy="502831"/>
          </a:xfrm>
        </p:spPr>
        <p:txBody>
          <a:bodyPr>
            <a:noAutofit/>
          </a:bodyPr>
          <a:lstStyle>
            <a:lvl1pPr marL="0" indent="0" algn="l">
              <a:buNone/>
              <a:defRPr sz="14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53" name="Text Placeholder 20">
            <a:extLst>
              <a:ext uri="{FF2B5EF4-FFF2-40B4-BE49-F238E27FC236}">
                <a16:creationId xmlns:a16="http://schemas.microsoft.com/office/drawing/2014/main" id="{35180B30-F35D-4C40-9EF9-9553B8F7A85F}"/>
              </a:ext>
            </a:extLst>
          </p:cNvPr>
          <p:cNvSpPr>
            <a:spLocks noGrp="1"/>
          </p:cNvSpPr>
          <p:nvPr>
            <p:ph type="body" sz="quarter" idx="32" hasCustomPrompt="1"/>
          </p:nvPr>
        </p:nvSpPr>
        <p:spPr>
          <a:xfrm>
            <a:off x="5994398" y="2466829"/>
            <a:ext cx="2006601" cy="543864"/>
          </a:xfrm>
        </p:spPr>
        <p:txBody>
          <a:bodyPr>
            <a:normAutofit/>
          </a:bodyPr>
          <a:lstStyle>
            <a:lvl1pPr marL="0" indent="0" algn="l">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54" name="Picture Placeholder 14">
            <a:extLst>
              <a:ext uri="{FF2B5EF4-FFF2-40B4-BE49-F238E27FC236}">
                <a16:creationId xmlns:a16="http://schemas.microsoft.com/office/drawing/2014/main" id="{1E839957-4158-D843-8B8F-24DB7A6F7F61}"/>
              </a:ext>
            </a:extLst>
          </p:cNvPr>
          <p:cNvSpPr>
            <a:spLocks noGrp="1"/>
          </p:cNvSpPr>
          <p:nvPr>
            <p:ph type="pic" sz="quarter" idx="33" hasCustomPrompt="1"/>
          </p:nvPr>
        </p:nvSpPr>
        <p:spPr>
          <a:xfrm>
            <a:off x="8129032" y="1802691"/>
            <a:ext cx="1566508" cy="1482000"/>
          </a:xfrm>
        </p:spPr>
        <p:txBody>
          <a:bodyPr>
            <a:normAutofit/>
          </a:bodyPr>
          <a:lstStyle>
            <a:lvl1pPr marL="0" indent="0">
              <a:buNone/>
              <a:defRPr sz="2000"/>
            </a:lvl1pPr>
          </a:lstStyle>
          <a:p>
            <a:r>
              <a:rPr lang="en-US"/>
              <a:t>PICTURE</a:t>
            </a:r>
          </a:p>
        </p:txBody>
      </p:sp>
      <p:sp>
        <p:nvSpPr>
          <p:cNvPr id="55" name="Text Placeholder 20">
            <a:extLst>
              <a:ext uri="{FF2B5EF4-FFF2-40B4-BE49-F238E27FC236}">
                <a16:creationId xmlns:a16="http://schemas.microsoft.com/office/drawing/2014/main" id="{07BF006A-9628-5441-A312-4A27E24B8D71}"/>
              </a:ext>
            </a:extLst>
          </p:cNvPr>
          <p:cNvSpPr>
            <a:spLocks noGrp="1"/>
          </p:cNvSpPr>
          <p:nvPr>
            <p:ph type="body" sz="quarter" idx="34" hasCustomPrompt="1"/>
          </p:nvPr>
        </p:nvSpPr>
        <p:spPr>
          <a:xfrm>
            <a:off x="9753597" y="1950084"/>
            <a:ext cx="2006600" cy="502831"/>
          </a:xfrm>
        </p:spPr>
        <p:txBody>
          <a:bodyPr>
            <a:noAutofit/>
          </a:bodyPr>
          <a:lstStyle>
            <a:lvl1pPr marL="0" indent="0" algn="l">
              <a:buNone/>
              <a:defRPr sz="14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56" name="Text Placeholder 20">
            <a:extLst>
              <a:ext uri="{FF2B5EF4-FFF2-40B4-BE49-F238E27FC236}">
                <a16:creationId xmlns:a16="http://schemas.microsoft.com/office/drawing/2014/main" id="{DE5A05DC-4AD6-704B-AF1A-160D791F2FDE}"/>
              </a:ext>
            </a:extLst>
          </p:cNvPr>
          <p:cNvSpPr>
            <a:spLocks noGrp="1"/>
          </p:cNvSpPr>
          <p:nvPr>
            <p:ph type="body" sz="quarter" idx="35" hasCustomPrompt="1"/>
          </p:nvPr>
        </p:nvSpPr>
        <p:spPr>
          <a:xfrm>
            <a:off x="9753596" y="2466829"/>
            <a:ext cx="2006601" cy="543864"/>
          </a:xfrm>
        </p:spPr>
        <p:txBody>
          <a:bodyPr>
            <a:normAutofit/>
          </a:bodyPr>
          <a:lstStyle>
            <a:lvl1pPr marL="0" indent="0" algn="l">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57" name="Picture Placeholder 14">
            <a:extLst>
              <a:ext uri="{FF2B5EF4-FFF2-40B4-BE49-F238E27FC236}">
                <a16:creationId xmlns:a16="http://schemas.microsoft.com/office/drawing/2014/main" id="{03B0C221-664C-944B-8009-D7712BC7A641}"/>
              </a:ext>
            </a:extLst>
          </p:cNvPr>
          <p:cNvSpPr>
            <a:spLocks noGrp="1"/>
          </p:cNvSpPr>
          <p:nvPr>
            <p:ph type="pic" sz="quarter" idx="36" hasCustomPrompt="1"/>
          </p:nvPr>
        </p:nvSpPr>
        <p:spPr>
          <a:xfrm>
            <a:off x="625149" y="3858781"/>
            <a:ext cx="1566508" cy="1482000"/>
          </a:xfrm>
        </p:spPr>
        <p:txBody>
          <a:bodyPr>
            <a:normAutofit/>
          </a:bodyPr>
          <a:lstStyle>
            <a:lvl1pPr marL="0" indent="0">
              <a:buNone/>
              <a:defRPr sz="2000"/>
            </a:lvl1pPr>
          </a:lstStyle>
          <a:p>
            <a:r>
              <a:rPr lang="en-US"/>
              <a:t>PICTURE</a:t>
            </a:r>
          </a:p>
        </p:txBody>
      </p:sp>
      <p:sp>
        <p:nvSpPr>
          <p:cNvPr id="58" name="Text Placeholder 20">
            <a:extLst>
              <a:ext uri="{FF2B5EF4-FFF2-40B4-BE49-F238E27FC236}">
                <a16:creationId xmlns:a16="http://schemas.microsoft.com/office/drawing/2014/main" id="{0CE429E7-1DB1-CE46-BF0A-EE0B591D6C60}"/>
              </a:ext>
            </a:extLst>
          </p:cNvPr>
          <p:cNvSpPr>
            <a:spLocks noGrp="1"/>
          </p:cNvSpPr>
          <p:nvPr>
            <p:ph type="body" sz="quarter" idx="37" hasCustomPrompt="1"/>
          </p:nvPr>
        </p:nvSpPr>
        <p:spPr>
          <a:xfrm>
            <a:off x="2249714" y="4006174"/>
            <a:ext cx="2006600" cy="502831"/>
          </a:xfrm>
        </p:spPr>
        <p:txBody>
          <a:bodyPr>
            <a:noAutofit/>
          </a:bodyPr>
          <a:lstStyle>
            <a:lvl1pPr marL="0" indent="0" algn="l">
              <a:buNone/>
              <a:defRPr sz="14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59" name="Text Placeholder 20">
            <a:extLst>
              <a:ext uri="{FF2B5EF4-FFF2-40B4-BE49-F238E27FC236}">
                <a16:creationId xmlns:a16="http://schemas.microsoft.com/office/drawing/2014/main" id="{86AD864E-BBAE-7940-A3CD-D26E2624F3F3}"/>
              </a:ext>
            </a:extLst>
          </p:cNvPr>
          <p:cNvSpPr>
            <a:spLocks noGrp="1"/>
          </p:cNvSpPr>
          <p:nvPr>
            <p:ph type="body" sz="quarter" idx="38" hasCustomPrompt="1"/>
          </p:nvPr>
        </p:nvSpPr>
        <p:spPr>
          <a:xfrm>
            <a:off x="2249713" y="4522919"/>
            <a:ext cx="2006601" cy="543864"/>
          </a:xfrm>
        </p:spPr>
        <p:txBody>
          <a:bodyPr>
            <a:normAutofit/>
          </a:bodyPr>
          <a:lstStyle>
            <a:lvl1pPr marL="0" indent="0" algn="l">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60" name="Picture Placeholder 14">
            <a:extLst>
              <a:ext uri="{FF2B5EF4-FFF2-40B4-BE49-F238E27FC236}">
                <a16:creationId xmlns:a16="http://schemas.microsoft.com/office/drawing/2014/main" id="{4BA1BAFF-CAB6-E844-B7FA-7D1AD21DFAB2}"/>
              </a:ext>
            </a:extLst>
          </p:cNvPr>
          <p:cNvSpPr>
            <a:spLocks noGrp="1"/>
          </p:cNvSpPr>
          <p:nvPr>
            <p:ph type="pic" sz="quarter" idx="39" hasCustomPrompt="1"/>
          </p:nvPr>
        </p:nvSpPr>
        <p:spPr>
          <a:xfrm>
            <a:off x="4369834" y="3858781"/>
            <a:ext cx="1566508" cy="1482000"/>
          </a:xfrm>
        </p:spPr>
        <p:txBody>
          <a:bodyPr>
            <a:normAutofit/>
          </a:bodyPr>
          <a:lstStyle>
            <a:lvl1pPr marL="0" indent="0">
              <a:buNone/>
              <a:defRPr sz="2000"/>
            </a:lvl1pPr>
          </a:lstStyle>
          <a:p>
            <a:r>
              <a:rPr lang="en-US"/>
              <a:t>PICTURE</a:t>
            </a:r>
          </a:p>
        </p:txBody>
      </p:sp>
      <p:sp>
        <p:nvSpPr>
          <p:cNvPr id="61" name="Text Placeholder 20">
            <a:extLst>
              <a:ext uri="{FF2B5EF4-FFF2-40B4-BE49-F238E27FC236}">
                <a16:creationId xmlns:a16="http://schemas.microsoft.com/office/drawing/2014/main" id="{39FA046E-EAB1-924E-A577-CC5562CC7099}"/>
              </a:ext>
            </a:extLst>
          </p:cNvPr>
          <p:cNvSpPr>
            <a:spLocks noGrp="1"/>
          </p:cNvSpPr>
          <p:nvPr>
            <p:ph type="body" sz="quarter" idx="40" hasCustomPrompt="1"/>
          </p:nvPr>
        </p:nvSpPr>
        <p:spPr>
          <a:xfrm>
            <a:off x="5994399" y="4006174"/>
            <a:ext cx="2006600" cy="502831"/>
          </a:xfrm>
        </p:spPr>
        <p:txBody>
          <a:bodyPr>
            <a:noAutofit/>
          </a:bodyPr>
          <a:lstStyle>
            <a:lvl1pPr marL="0" indent="0" algn="l">
              <a:buNone/>
              <a:defRPr sz="14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62" name="Text Placeholder 20">
            <a:extLst>
              <a:ext uri="{FF2B5EF4-FFF2-40B4-BE49-F238E27FC236}">
                <a16:creationId xmlns:a16="http://schemas.microsoft.com/office/drawing/2014/main" id="{32FAA84D-C796-6A4E-915D-9BA360976931}"/>
              </a:ext>
            </a:extLst>
          </p:cNvPr>
          <p:cNvSpPr>
            <a:spLocks noGrp="1"/>
          </p:cNvSpPr>
          <p:nvPr>
            <p:ph type="body" sz="quarter" idx="41" hasCustomPrompt="1"/>
          </p:nvPr>
        </p:nvSpPr>
        <p:spPr>
          <a:xfrm>
            <a:off x="5994398" y="4522919"/>
            <a:ext cx="2006601" cy="543864"/>
          </a:xfrm>
        </p:spPr>
        <p:txBody>
          <a:bodyPr>
            <a:normAutofit/>
          </a:bodyPr>
          <a:lstStyle>
            <a:lvl1pPr marL="0" indent="0" algn="l">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sp>
        <p:nvSpPr>
          <p:cNvPr id="63" name="Picture Placeholder 14">
            <a:extLst>
              <a:ext uri="{FF2B5EF4-FFF2-40B4-BE49-F238E27FC236}">
                <a16:creationId xmlns:a16="http://schemas.microsoft.com/office/drawing/2014/main" id="{3C5778F0-F332-8B44-B817-B358E759AC2A}"/>
              </a:ext>
            </a:extLst>
          </p:cNvPr>
          <p:cNvSpPr>
            <a:spLocks noGrp="1"/>
          </p:cNvSpPr>
          <p:nvPr>
            <p:ph type="pic" sz="quarter" idx="42" hasCustomPrompt="1"/>
          </p:nvPr>
        </p:nvSpPr>
        <p:spPr>
          <a:xfrm>
            <a:off x="8129032" y="3858781"/>
            <a:ext cx="1566508" cy="1482000"/>
          </a:xfrm>
        </p:spPr>
        <p:txBody>
          <a:bodyPr>
            <a:normAutofit/>
          </a:bodyPr>
          <a:lstStyle>
            <a:lvl1pPr marL="0" indent="0">
              <a:buNone/>
              <a:defRPr sz="2000"/>
            </a:lvl1pPr>
          </a:lstStyle>
          <a:p>
            <a:r>
              <a:rPr lang="en-US"/>
              <a:t>PICTURE</a:t>
            </a:r>
          </a:p>
        </p:txBody>
      </p:sp>
      <p:sp>
        <p:nvSpPr>
          <p:cNvPr id="64" name="Text Placeholder 20">
            <a:extLst>
              <a:ext uri="{FF2B5EF4-FFF2-40B4-BE49-F238E27FC236}">
                <a16:creationId xmlns:a16="http://schemas.microsoft.com/office/drawing/2014/main" id="{01196AA0-B91D-1D41-B415-BBB07BE11935}"/>
              </a:ext>
            </a:extLst>
          </p:cNvPr>
          <p:cNvSpPr>
            <a:spLocks noGrp="1"/>
          </p:cNvSpPr>
          <p:nvPr>
            <p:ph type="body" sz="quarter" idx="43" hasCustomPrompt="1"/>
          </p:nvPr>
        </p:nvSpPr>
        <p:spPr>
          <a:xfrm>
            <a:off x="9753597" y="4006174"/>
            <a:ext cx="2006600" cy="502831"/>
          </a:xfrm>
        </p:spPr>
        <p:txBody>
          <a:bodyPr>
            <a:noAutofit/>
          </a:bodyPr>
          <a:lstStyle>
            <a:lvl1pPr marL="0" indent="0" algn="l">
              <a:buNone/>
              <a:defRPr sz="14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65" name="Text Placeholder 20">
            <a:extLst>
              <a:ext uri="{FF2B5EF4-FFF2-40B4-BE49-F238E27FC236}">
                <a16:creationId xmlns:a16="http://schemas.microsoft.com/office/drawing/2014/main" id="{E58BFB62-0DA3-754B-9494-AF56CDF5440A}"/>
              </a:ext>
            </a:extLst>
          </p:cNvPr>
          <p:cNvSpPr>
            <a:spLocks noGrp="1"/>
          </p:cNvSpPr>
          <p:nvPr>
            <p:ph type="body" sz="quarter" idx="44" hasCustomPrompt="1"/>
          </p:nvPr>
        </p:nvSpPr>
        <p:spPr>
          <a:xfrm>
            <a:off x="9753596" y="4522919"/>
            <a:ext cx="2006601" cy="543864"/>
          </a:xfrm>
        </p:spPr>
        <p:txBody>
          <a:bodyPr>
            <a:normAutofit/>
          </a:bodyPr>
          <a:lstStyle>
            <a:lvl1pPr marL="0" indent="0" algn="l">
              <a:buNone/>
              <a:defRPr sz="12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dirty="0"/>
              <a:t>Business Title | Contact Information</a:t>
            </a:r>
          </a:p>
        </p:txBody>
      </p:sp>
      <p:pic>
        <p:nvPicPr>
          <p:cNvPr id="24" name="Picture 23" descr="Des Moines University">
            <a:extLst>
              <a:ext uri="{FF2B5EF4-FFF2-40B4-BE49-F238E27FC236}">
                <a16:creationId xmlns:a16="http://schemas.microsoft.com/office/drawing/2014/main" id="{95A18A96-BE88-3847-9A48-BEF001516EC5}"/>
              </a:ext>
            </a:extLst>
          </p:cNvPr>
          <p:cNvPicPr>
            <a:picLocks noChangeAspect="1"/>
          </p:cNvPicPr>
          <p:nvPr userDrawn="1"/>
        </p:nvPicPr>
        <p:blipFill>
          <a:blip r:embed="rId3"/>
          <a:stretch>
            <a:fillRect/>
          </a:stretch>
        </p:blipFill>
        <p:spPr>
          <a:xfrm>
            <a:off x="202559" y="6236330"/>
            <a:ext cx="1328428" cy="425963"/>
          </a:xfrm>
          <a:prstGeom prst="rect">
            <a:avLst/>
          </a:prstGeom>
        </p:spPr>
      </p:pic>
      <p:sp>
        <p:nvSpPr>
          <p:cNvPr id="25" name="Slide Number Placeholder 8">
            <a:extLst>
              <a:ext uri="{FF2B5EF4-FFF2-40B4-BE49-F238E27FC236}">
                <a16:creationId xmlns:a16="http://schemas.microsoft.com/office/drawing/2014/main" id="{45BB7BFD-8875-D544-9EAC-6E5E9DC3BDAC}"/>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1045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02B771-1831-5742-8032-3CE33A971D0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descr="Des Moines University">
            <a:extLst>
              <a:ext uri="{FF2B5EF4-FFF2-40B4-BE49-F238E27FC236}">
                <a16:creationId xmlns:a16="http://schemas.microsoft.com/office/drawing/2014/main" id="{3DA45A3F-77F0-074E-8104-0980ACB73849}"/>
              </a:ext>
            </a:extLst>
          </p:cNvPr>
          <p:cNvPicPr>
            <a:picLocks noChangeAspect="1"/>
          </p:cNvPicPr>
          <p:nvPr userDrawn="1"/>
        </p:nvPicPr>
        <p:blipFill>
          <a:blip r:embed="rId3"/>
          <a:stretch>
            <a:fillRect/>
          </a:stretch>
        </p:blipFill>
        <p:spPr>
          <a:xfrm>
            <a:off x="2266117" y="2047837"/>
            <a:ext cx="7595599" cy="1542856"/>
          </a:xfrm>
          <a:prstGeom prst="rect">
            <a:avLst/>
          </a:prstGeom>
        </p:spPr>
      </p:pic>
      <p:sp>
        <p:nvSpPr>
          <p:cNvPr id="4" name="Title 3">
            <a:extLst>
              <a:ext uri="{FF2B5EF4-FFF2-40B4-BE49-F238E27FC236}">
                <a16:creationId xmlns:a16="http://schemas.microsoft.com/office/drawing/2014/main" id="{35F980B4-4FB6-194A-B819-BDD4E87630C7}"/>
              </a:ext>
            </a:extLst>
          </p:cNvPr>
          <p:cNvSpPr>
            <a:spLocks noGrp="1"/>
          </p:cNvSpPr>
          <p:nvPr>
            <p:ph type="title" hasCustomPrompt="1"/>
          </p:nvPr>
        </p:nvSpPr>
        <p:spPr>
          <a:xfrm>
            <a:off x="838200" y="4209252"/>
            <a:ext cx="10515600" cy="1325563"/>
          </a:xfrm>
        </p:spPr>
        <p:txBody>
          <a:bodyPr>
            <a:normAutofit/>
          </a:bodyPr>
          <a:lstStyle>
            <a:lvl1pPr marL="0" indent="0" algn="ctr" defTabSz="914400" rtl="0" eaLnBrk="1" latinLnBrk="0" hangingPunct="1">
              <a:lnSpc>
                <a:spcPct val="100000"/>
              </a:lnSpc>
              <a:spcBef>
                <a:spcPts val="2500"/>
              </a:spcBef>
              <a:buFont typeface="Arial" panose="020B0604020202020204" pitchFamily="34" charset="0"/>
              <a:buNone/>
              <a:defRPr lang="en-US" sz="3200" kern="1200" dirty="0">
                <a:solidFill>
                  <a:schemeClr val="bg1"/>
                </a:solidFill>
                <a:latin typeface="Barlow Condensed" panose="00000506000000000000" pitchFamily="2" charset="0"/>
                <a:ea typeface="Open Sans Condensed" panose="020B0806030504020204" pitchFamily="34" charset="0"/>
                <a:cs typeface="Open Sans Condensed" panose="020B0806030504020204" pitchFamily="34" charset="0"/>
              </a:defRPr>
            </a:lvl1pPr>
          </a:lstStyle>
          <a:p>
            <a:r>
              <a:rPr lang="en-US" dirty="0"/>
              <a:t>PRESENTATION TITLE</a:t>
            </a:r>
          </a:p>
        </p:txBody>
      </p:sp>
      <p:sp>
        <p:nvSpPr>
          <p:cNvPr id="11" name="Subtitle 2">
            <a:extLst>
              <a:ext uri="{FF2B5EF4-FFF2-40B4-BE49-F238E27FC236}">
                <a16:creationId xmlns:a16="http://schemas.microsoft.com/office/drawing/2014/main" id="{B505FD0D-F8D0-2646-99D6-227B5EF1A149}"/>
              </a:ext>
            </a:extLst>
          </p:cNvPr>
          <p:cNvSpPr>
            <a:spLocks noGrp="1"/>
          </p:cNvSpPr>
          <p:nvPr>
            <p:ph type="subTitle" idx="1" hasCustomPrompt="1"/>
          </p:nvPr>
        </p:nvSpPr>
        <p:spPr>
          <a:xfrm>
            <a:off x="1524000" y="5954360"/>
            <a:ext cx="9144000" cy="457198"/>
          </a:xfrm>
        </p:spPr>
        <p:txBody>
          <a:bodyPr>
            <a:normAutofit/>
          </a:bodyPr>
          <a:lstStyle>
            <a:lvl1pPr marL="0" indent="0" algn="ctr">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 (Name) on (Date)</a:t>
            </a:r>
          </a:p>
        </p:txBody>
      </p:sp>
    </p:spTree>
    <p:extLst>
      <p:ext uri="{BB962C8B-B14F-4D97-AF65-F5344CB8AC3E}">
        <p14:creationId xmlns:p14="http://schemas.microsoft.com/office/powerpoint/2010/main" val="2942536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6" name="Title 1">
            <a:extLst>
              <a:ext uri="{FF2B5EF4-FFF2-40B4-BE49-F238E27FC236}">
                <a16:creationId xmlns:a16="http://schemas.microsoft.com/office/drawing/2014/main" id="{A77C426C-3EF3-2041-A089-04F753026425}"/>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4">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2550771" y="1429854"/>
            <a:ext cx="1317726" cy="1246639"/>
          </a:xfrm>
        </p:spPr>
        <p:txBody>
          <a:bodyPr>
            <a:normAutofit/>
          </a:bodyPr>
          <a:lstStyle>
            <a:lvl1pPr marL="0" indent="0">
              <a:buNone/>
              <a:defRPr sz="1600"/>
            </a:lvl1pPr>
          </a:lstStyle>
          <a:p>
            <a:r>
              <a:rPr lang="en-US" dirty="0"/>
              <a:t>PICTURE</a:t>
            </a:r>
          </a:p>
        </p:txBody>
      </p:sp>
      <p:sp>
        <p:nvSpPr>
          <p:cNvPr id="22" name="Text Placeholder 20">
            <a:extLst>
              <a:ext uri="{FF2B5EF4-FFF2-40B4-BE49-F238E27FC236}">
                <a16:creationId xmlns:a16="http://schemas.microsoft.com/office/drawing/2014/main" id="{9A90B02C-A4B4-A241-8F83-3CC91D556AA9}"/>
              </a:ext>
            </a:extLst>
          </p:cNvPr>
          <p:cNvSpPr>
            <a:spLocks noGrp="1"/>
          </p:cNvSpPr>
          <p:nvPr>
            <p:ph type="body" sz="quarter" idx="28" hasCustomPrompt="1"/>
          </p:nvPr>
        </p:nvSpPr>
        <p:spPr>
          <a:xfrm>
            <a:off x="2338777"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23" name="Text Placeholder 20">
            <a:extLst>
              <a:ext uri="{FF2B5EF4-FFF2-40B4-BE49-F238E27FC236}">
                <a16:creationId xmlns:a16="http://schemas.microsoft.com/office/drawing/2014/main" id="{AFFE078F-4742-D04A-B5CE-1ED3CCC744E5}"/>
              </a:ext>
            </a:extLst>
          </p:cNvPr>
          <p:cNvSpPr>
            <a:spLocks noGrp="1"/>
          </p:cNvSpPr>
          <p:nvPr>
            <p:ph type="body" sz="quarter" idx="29" hasCustomPrompt="1"/>
          </p:nvPr>
        </p:nvSpPr>
        <p:spPr>
          <a:xfrm>
            <a:off x="2199871"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31" name="Picture Placeholder 14">
            <a:extLst>
              <a:ext uri="{FF2B5EF4-FFF2-40B4-BE49-F238E27FC236}">
                <a16:creationId xmlns:a16="http://schemas.microsoft.com/office/drawing/2014/main" id="{872A741D-3668-4F49-B1D2-9F21F35D6CD0}"/>
              </a:ext>
            </a:extLst>
          </p:cNvPr>
          <p:cNvSpPr>
            <a:spLocks noGrp="1"/>
          </p:cNvSpPr>
          <p:nvPr>
            <p:ph type="pic" sz="quarter" idx="33" hasCustomPrompt="1"/>
          </p:nvPr>
        </p:nvSpPr>
        <p:spPr>
          <a:xfrm>
            <a:off x="5361414" y="1429854"/>
            <a:ext cx="1317726" cy="1246639"/>
          </a:xfrm>
        </p:spPr>
        <p:txBody>
          <a:bodyPr>
            <a:normAutofit/>
          </a:bodyPr>
          <a:lstStyle>
            <a:lvl1pPr marL="0" indent="0">
              <a:buNone/>
              <a:defRPr sz="1600"/>
            </a:lvl1pPr>
          </a:lstStyle>
          <a:p>
            <a:r>
              <a:rPr lang="en-US" dirty="0"/>
              <a:t>PICTURE</a:t>
            </a:r>
          </a:p>
        </p:txBody>
      </p:sp>
      <p:sp>
        <p:nvSpPr>
          <p:cNvPr id="32" name="Text Placeholder 20">
            <a:extLst>
              <a:ext uri="{FF2B5EF4-FFF2-40B4-BE49-F238E27FC236}">
                <a16:creationId xmlns:a16="http://schemas.microsoft.com/office/drawing/2014/main" id="{5B16AC4F-22BF-0E44-AE92-86D633DAAC84}"/>
              </a:ext>
            </a:extLst>
          </p:cNvPr>
          <p:cNvSpPr>
            <a:spLocks noGrp="1"/>
          </p:cNvSpPr>
          <p:nvPr>
            <p:ph type="body" sz="quarter" idx="34" hasCustomPrompt="1"/>
          </p:nvPr>
        </p:nvSpPr>
        <p:spPr>
          <a:xfrm>
            <a:off x="5149420"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33" name="Text Placeholder 20">
            <a:extLst>
              <a:ext uri="{FF2B5EF4-FFF2-40B4-BE49-F238E27FC236}">
                <a16:creationId xmlns:a16="http://schemas.microsoft.com/office/drawing/2014/main" id="{A0B76131-1A7E-AA4F-BAC8-D08F9D59D89C}"/>
              </a:ext>
            </a:extLst>
          </p:cNvPr>
          <p:cNvSpPr>
            <a:spLocks noGrp="1"/>
          </p:cNvSpPr>
          <p:nvPr>
            <p:ph type="body" sz="quarter" idx="35" hasCustomPrompt="1"/>
          </p:nvPr>
        </p:nvSpPr>
        <p:spPr>
          <a:xfrm>
            <a:off x="5010514"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34" name="Picture Placeholder 14">
            <a:extLst>
              <a:ext uri="{FF2B5EF4-FFF2-40B4-BE49-F238E27FC236}">
                <a16:creationId xmlns:a16="http://schemas.microsoft.com/office/drawing/2014/main" id="{31A02A6F-E71F-9E46-9A67-0C4D448F1425}"/>
              </a:ext>
            </a:extLst>
          </p:cNvPr>
          <p:cNvSpPr>
            <a:spLocks noGrp="1"/>
          </p:cNvSpPr>
          <p:nvPr>
            <p:ph type="pic" sz="quarter" idx="36" hasCustomPrompt="1"/>
          </p:nvPr>
        </p:nvSpPr>
        <p:spPr>
          <a:xfrm>
            <a:off x="3978324" y="3766654"/>
            <a:ext cx="1317726" cy="1246639"/>
          </a:xfrm>
        </p:spPr>
        <p:txBody>
          <a:bodyPr>
            <a:normAutofit/>
          </a:bodyPr>
          <a:lstStyle>
            <a:lvl1pPr marL="0" indent="0">
              <a:buNone/>
              <a:defRPr sz="1600"/>
            </a:lvl1pPr>
          </a:lstStyle>
          <a:p>
            <a:r>
              <a:rPr lang="en-US" dirty="0"/>
              <a:t>PICTURE</a:t>
            </a:r>
          </a:p>
        </p:txBody>
      </p:sp>
      <p:sp>
        <p:nvSpPr>
          <p:cNvPr id="35" name="Text Placeholder 20">
            <a:extLst>
              <a:ext uri="{FF2B5EF4-FFF2-40B4-BE49-F238E27FC236}">
                <a16:creationId xmlns:a16="http://schemas.microsoft.com/office/drawing/2014/main" id="{C9A5278A-9399-194A-8186-2412A65E769D}"/>
              </a:ext>
            </a:extLst>
          </p:cNvPr>
          <p:cNvSpPr>
            <a:spLocks noGrp="1"/>
          </p:cNvSpPr>
          <p:nvPr>
            <p:ph type="body" sz="quarter" idx="37" hasCustomPrompt="1"/>
          </p:nvPr>
        </p:nvSpPr>
        <p:spPr>
          <a:xfrm>
            <a:off x="3766330"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36" name="Text Placeholder 20">
            <a:extLst>
              <a:ext uri="{FF2B5EF4-FFF2-40B4-BE49-F238E27FC236}">
                <a16:creationId xmlns:a16="http://schemas.microsoft.com/office/drawing/2014/main" id="{79464B05-3414-1C4D-97AD-7C9B5912FA6D}"/>
              </a:ext>
            </a:extLst>
          </p:cNvPr>
          <p:cNvSpPr>
            <a:spLocks noGrp="1"/>
          </p:cNvSpPr>
          <p:nvPr>
            <p:ph type="body" sz="quarter" idx="38" hasCustomPrompt="1"/>
          </p:nvPr>
        </p:nvSpPr>
        <p:spPr>
          <a:xfrm>
            <a:off x="3627424"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40" name="Picture Placeholder 14">
            <a:extLst>
              <a:ext uri="{FF2B5EF4-FFF2-40B4-BE49-F238E27FC236}">
                <a16:creationId xmlns:a16="http://schemas.microsoft.com/office/drawing/2014/main" id="{408272C8-FBCD-3D4D-A0D3-FA10BFDDEF03}"/>
              </a:ext>
            </a:extLst>
          </p:cNvPr>
          <p:cNvSpPr>
            <a:spLocks noGrp="1"/>
          </p:cNvSpPr>
          <p:nvPr>
            <p:ph type="pic" sz="quarter" idx="42" hasCustomPrompt="1"/>
          </p:nvPr>
        </p:nvSpPr>
        <p:spPr>
          <a:xfrm>
            <a:off x="6817346" y="3766654"/>
            <a:ext cx="1317726" cy="1246639"/>
          </a:xfrm>
        </p:spPr>
        <p:txBody>
          <a:bodyPr>
            <a:normAutofit/>
          </a:bodyPr>
          <a:lstStyle>
            <a:lvl1pPr marL="0" indent="0">
              <a:buNone/>
              <a:defRPr sz="1600"/>
            </a:lvl1pPr>
          </a:lstStyle>
          <a:p>
            <a:r>
              <a:rPr lang="en-US" dirty="0"/>
              <a:t>PICTURE</a:t>
            </a:r>
          </a:p>
        </p:txBody>
      </p:sp>
      <p:sp>
        <p:nvSpPr>
          <p:cNvPr id="41" name="Text Placeholder 20">
            <a:extLst>
              <a:ext uri="{FF2B5EF4-FFF2-40B4-BE49-F238E27FC236}">
                <a16:creationId xmlns:a16="http://schemas.microsoft.com/office/drawing/2014/main" id="{82BB2D93-FF2A-B442-BC69-1E3B57686C5A}"/>
              </a:ext>
            </a:extLst>
          </p:cNvPr>
          <p:cNvSpPr>
            <a:spLocks noGrp="1"/>
          </p:cNvSpPr>
          <p:nvPr>
            <p:ph type="body" sz="quarter" idx="43" hasCustomPrompt="1"/>
          </p:nvPr>
        </p:nvSpPr>
        <p:spPr>
          <a:xfrm>
            <a:off x="6605352"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42" name="Text Placeholder 20">
            <a:extLst>
              <a:ext uri="{FF2B5EF4-FFF2-40B4-BE49-F238E27FC236}">
                <a16:creationId xmlns:a16="http://schemas.microsoft.com/office/drawing/2014/main" id="{B74363B5-ABF6-114D-8641-D0D03166C273}"/>
              </a:ext>
            </a:extLst>
          </p:cNvPr>
          <p:cNvSpPr>
            <a:spLocks noGrp="1"/>
          </p:cNvSpPr>
          <p:nvPr>
            <p:ph type="body" sz="quarter" idx="44" hasCustomPrompt="1"/>
          </p:nvPr>
        </p:nvSpPr>
        <p:spPr>
          <a:xfrm>
            <a:off x="6466446"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43" name="Picture Placeholder 14">
            <a:extLst>
              <a:ext uri="{FF2B5EF4-FFF2-40B4-BE49-F238E27FC236}">
                <a16:creationId xmlns:a16="http://schemas.microsoft.com/office/drawing/2014/main" id="{9B1A0B07-4171-CB4C-937B-B02B6B3DE430}"/>
              </a:ext>
            </a:extLst>
          </p:cNvPr>
          <p:cNvSpPr>
            <a:spLocks noGrp="1"/>
          </p:cNvSpPr>
          <p:nvPr>
            <p:ph type="pic" sz="quarter" idx="45" hasCustomPrompt="1"/>
          </p:nvPr>
        </p:nvSpPr>
        <p:spPr>
          <a:xfrm>
            <a:off x="8186571" y="1429854"/>
            <a:ext cx="1317726" cy="1246639"/>
          </a:xfrm>
        </p:spPr>
        <p:txBody>
          <a:bodyPr>
            <a:normAutofit/>
          </a:bodyPr>
          <a:lstStyle>
            <a:lvl1pPr marL="0" indent="0">
              <a:buNone/>
              <a:defRPr sz="1600"/>
            </a:lvl1pPr>
          </a:lstStyle>
          <a:p>
            <a:r>
              <a:rPr lang="en-US" dirty="0"/>
              <a:t>PICTURE</a:t>
            </a:r>
          </a:p>
        </p:txBody>
      </p:sp>
      <p:sp>
        <p:nvSpPr>
          <p:cNvPr id="44" name="Text Placeholder 20">
            <a:extLst>
              <a:ext uri="{FF2B5EF4-FFF2-40B4-BE49-F238E27FC236}">
                <a16:creationId xmlns:a16="http://schemas.microsoft.com/office/drawing/2014/main" id="{791A1C2D-658A-6F4D-92DE-A7E3F3D871C0}"/>
              </a:ext>
            </a:extLst>
          </p:cNvPr>
          <p:cNvSpPr>
            <a:spLocks noGrp="1"/>
          </p:cNvSpPr>
          <p:nvPr>
            <p:ph type="body" sz="quarter" idx="46" hasCustomPrompt="1"/>
          </p:nvPr>
        </p:nvSpPr>
        <p:spPr>
          <a:xfrm>
            <a:off x="7974577"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45" name="Text Placeholder 20">
            <a:extLst>
              <a:ext uri="{FF2B5EF4-FFF2-40B4-BE49-F238E27FC236}">
                <a16:creationId xmlns:a16="http://schemas.microsoft.com/office/drawing/2014/main" id="{4EC76754-AEE8-C440-88C5-3ABF93C8064C}"/>
              </a:ext>
            </a:extLst>
          </p:cNvPr>
          <p:cNvSpPr>
            <a:spLocks noGrp="1"/>
          </p:cNvSpPr>
          <p:nvPr>
            <p:ph type="body" sz="quarter" idx="47" hasCustomPrompt="1"/>
          </p:nvPr>
        </p:nvSpPr>
        <p:spPr>
          <a:xfrm>
            <a:off x="7835671"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46" name="Picture Placeholder 14">
            <a:extLst>
              <a:ext uri="{FF2B5EF4-FFF2-40B4-BE49-F238E27FC236}">
                <a16:creationId xmlns:a16="http://schemas.microsoft.com/office/drawing/2014/main" id="{BAC509B5-20C8-4649-8AC7-F607FD7EE872}"/>
              </a:ext>
            </a:extLst>
          </p:cNvPr>
          <p:cNvSpPr>
            <a:spLocks noGrp="1"/>
          </p:cNvSpPr>
          <p:nvPr>
            <p:ph type="pic" sz="quarter" idx="48" hasCustomPrompt="1"/>
          </p:nvPr>
        </p:nvSpPr>
        <p:spPr>
          <a:xfrm>
            <a:off x="9656368" y="3766654"/>
            <a:ext cx="1317726" cy="1246639"/>
          </a:xfrm>
        </p:spPr>
        <p:txBody>
          <a:bodyPr>
            <a:normAutofit/>
          </a:bodyPr>
          <a:lstStyle>
            <a:lvl1pPr marL="0" indent="0">
              <a:buNone/>
              <a:defRPr sz="1600"/>
            </a:lvl1pPr>
          </a:lstStyle>
          <a:p>
            <a:r>
              <a:rPr lang="en-US" dirty="0"/>
              <a:t>PICTURE</a:t>
            </a:r>
          </a:p>
        </p:txBody>
      </p:sp>
      <p:sp>
        <p:nvSpPr>
          <p:cNvPr id="47" name="Text Placeholder 20">
            <a:extLst>
              <a:ext uri="{FF2B5EF4-FFF2-40B4-BE49-F238E27FC236}">
                <a16:creationId xmlns:a16="http://schemas.microsoft.com/office/drawing/2014/main" id="{9867C31E-9CA3-0643-A99A-C79F344CE657}"/>
              </a:ext>
            </a:extLst>
          </p:cNvPr>
          <p:cNvSpPr>
            <a:spLocks noGrp="1"/>
          </p:cNvSpPr>
          <p:nvPr>
            <p:ph type="body" sz="quarter" idx="49" hasCustomPrompt="1"/>
          </p:nvPr>
        </p:nvSpPr>
        <p:spPr>
          <a:xfrm>
            <a:off x="9444374"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48" name="Text Placeholder 20">
            <a:extLst>
              <a:ext uri="{FF2B5EF4-FFF2-40B4-BE49-F238E27FC236}">
                <a16:creationId xmlns:a16="http://schemas.microsoft.com/office/drawing/2014/main" id="{8239B5ED-0341-4C41-BD63-809CBD02BAAA}"/>
              </a:ext>
            </a:extLst>
          </p:cNvPr>
          <p:cNvSpPr>
            <a:spLocks noGrp="1"/>
          </p:cNvSpPr>
          <p:nvPr>
            <p:ph type="body" sz="quarter" idx="50" hasCustomPrompt="1"/>
          </p:nvPr>
        </p:nvSpPr>
        <p:spPr>
          <a:xfrm>
            <a:off x="9305468"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67" name="Picture Placeholder 14">
            <a:extLst>
              <a:ext uri="{FF2B5EF4-FFF2-40B4-BE49-F238E27FC236}">
                <a16:creationId xmlns:a16="http://schemas.microsoft.com/office/drawing/2014/main" id="{BB3962CE-7BE8-7B40-BB54-26C0D57A1332}"/>
              </a:ext>
            </a:extLst>
          </p:cNvPr>
          <p:cNvSpPr>
            <a:spLocks noGrp="1"/>
          </p:cNvSpPr>
          <p:nvPr>
            <p:ph type="pic" sz="quarter" idx="51" hasCustomPrompt="1"/>
          </p:nvPr>
        </p:nvSpPr>
        <p:spPr>
          <a:xfrm>
            <a:off x="1278208" y="3766654"/>
            <a:ext cx="1317726" cy="1246639"/>
          </a:xfrm>
        </p:spPr>
        <p:txBody>
          <a:bodyPr>
            <a:normAutofit/>
          </a:bodyPr>
          <a:lstStyle>
            <a:lvl1pPr marL="0" indent="0">
              <a:buNone/>
              <a:defRPr sz="1600"/>
            </a:lvl1pPr>
          </a:lstStyle>
          <a:p>
            <a:r>
              <a:rPr lang="en-US" dirty="0"/>
              <a:t>PICTURE</a:t>
            </a:r>
          </a:p>
        </p:txBody>
      </p:sp>
      <p:sp>
        <p:nvSpPr>
          <p:cNvPr id="68" name="Text Placeholder 20">
            <a:extLst>
              <a:ext uri="{FF2B5EF4-FFF2-40B4-BE49-F238E27FC236}">
                <a16:creationId xmlns:a16="http://schemas.microsoft.com/office/drawing/2014/main" id="{5AB2A52F-5E4F-1747-9B12-F2843A4BBB1E}"/>
              </a:ext>
            </a:extLst>
          </p:cNvPr>
          <p:cNvSpPr>
            <a:spLocks noGrp="1"/>
          </p:cNvSpPr>
          <p:nvPr>
            <p:ph type="body" sz="quarter" idx="52" hasCustomPrompt="1"/>
          </p:nvPr>
        </p:nvSpPr>
        <p:spPr>
          <a:xfrm>
            <a:off x="1066214"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69" name="Text Placeholder 20">
            <a:extLst>
              <a:ext uri="{FF2B5EF4-FFF2-40B4-BE49-F238E27FC236}">
                <a16:creationId xmlns:a16="http://schemas.microsoft.com/office/drawing/2014/main" id="{A26158FB-2EAE-0843-B43A-D1B483539224}"/>
              </a:ext>
            </a:extLst>
          </p:cNvPr>
          <p:cNvSpPr>
            <a:spLocks noGrp="1"/>
          </p:cNvSpPr>
          <p:nvPr>
            <p:ph type="body" sz="quarter" idx="53" hasCustomPrompt="1"/>
          </p:nvPr>
        </p:nvSpPr>
        <p:spPr>
          <a:xfrm>
            <a:off x="927308"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pic>
        <p:nvPicPr>
          <p:cNvPr id="27" name="Picture 26" descr="Des Moines University">
            <a:extLst>
              <a:ext uri="{FF2B5EF4-FFF2-40B4-BE49-F238E27FC236}">
                <a16:creationId xmlns:a16="http://schemas.microsoft.com/office/drawing/2014/main" id="{71F0B35E-2C8A-4D45-BB01-07CC7D1BDE35}"/>
              </a:ext>
            </a:extLst>
          </p:cNvPr>
          <p:cNvPicPr>
            <a:picLocks noChangeAspect="1"/>
          </p:cNvPicPr>
          <p:nvPr userDrawn="1"/>
        </p:nvPicPr>
        <p:blipFill>
          <a:blip r:embed="rId3"/>
          <a:stretch>
            <a:fillRect/>
          </a:stretch>
        </p:blipFill>
        <p:spPr>
          <a:xfrm>
            <a:off x="202559" y="6236330"/>
            <a:ext cx="1328428" cy="425963"/>
          </a:xfrm>
          <a:prstGeom prst="rect">
            <a:avLst/>
          </a:prstGeom>
        </p:spPr>
      </p:pic>
      <p:sp>
        <p:nvSpPr>
          <p:cNvPr id="28" name="Slide Number Placeholder 8">
            <a:extLst>
              <a:ext uri="{FF2B5EF4-FFF2-40B4-BE49-F238E27FC236}">
                <a16:creationId xmlns:a16="http://schemas.microsoft.com/office/drawing/2014/main" id="{A88BD3DB-0FF0-BE46-96DD-08D2B54DF24C}"/>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39195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A77C426C-3EF3-2041-A089-04F753026425}"/>
              </a:ext>
            </a:extLst>
          </p:cNvPr>
          <p:cNvSpPr>
            <a:spLocks noGrp="1"/>
          </p:cNvSpPr>
          <p:nvPr>
            <p:ph type="title" hasCustomPrompt="1"/>
          </p:nvPr>
        </p:nvSpPr>
        <p:spPr>
          <a:xfrm>
            <a:off x="839788" y="365126"/>
            <a:ext cx="10515600" cy="1028246"/>
          </a:xfrm>
          <a:prstGeom prst="rect">
            <a:avLst/>
          </a:prstGeom>
        </p:spPr>
        <p:txBody>
          <a:bodyPr/>
          <a:lstStyle>
            <a:lvl1pPr>
              <a:defRPr>
                <a:solidFill>
                  <a:srgbClr val="562D80"/>
                </a:solidFill>
              </a:defRPr>
            </a:lvl1pPr>
          </a:lstStyle>
          <a:p>
            <a:r>
              <a:rPr lang="en-US"/>
              <a:t>TITLE</a:t>
            </a:r>
          </a:p>
        </p:txBody>
      </p:sp>
      <p:sp>
        <p:nvSpPr>
          <p:cNvPr id="19" name="Picture Placeholder 14">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1274009" y="1429854"/>
            <a:ext cx="1317726" cy="1246639"/>
          </a:xfrm>
        </p:spPr>
        <p:txBody>
          <a:bodyPr>
            <a:normAutofit/>
          </a:bodyPr>
          <a:lstStyle>
            <a:lvl1pPr marL="0" indent="0">
              <a:buNone/>
              <a:defRPr sz="1600"/>
            </a:lvl1pPr>
          </a:lstStyle>
          <a:p>
            <a:r>
              <a:rPr lang="en-US" dirty="0"/>
              <a:t>PICTURE</a:t>
            </a:r>
          </a:p>
        </p:txBody>
      </p:sp>
      <p:sp>
        <p:nvSpPr>
          <p:cNvPr id="22" name="Text Placeholder 20">
            <a:extLst>
              <a:ext uri="{FF2B5EF4-FFF2-40B4-BE49-F238E27FC236}">
                <a16:creationId xmlns:a16="http://schemas.microsoft.com/office/drawing/2014/main" id="{9A90B02C-A4B4-A241-8F83-3CC91D556AA9}"/>
              </a:ext>
            </a:extLst>
          </p:cNvPr>
          <p:cNvSpPr>
            <a:spLocks noGrp="1"/>
          </p:cNvSpPr>
          <p:nvPr>
            <p:ph type="body" sz="quarter" idx="28" hasCustomPrompt="1"/>
          </p:nvPr>
        </p:nvSpPr>
        <p:spPr>
          <a:xfrm>
            <a:off x="1062015"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23" name="Text Placeholder 20">
            <a:extLst>
              <a:ext uri="{FF2B5EF4-FFF2-40B4-BE49-F238E27FC236}">
                <a16:creationId xmlns:a16="http://schemas.microsoft.com/office/drawing/2014/main" id="{AFFE078F-4742-D04A-B5CE-1ED3CCC744E5}"/>
              </a:ext>
            </a:extLst>
          </p:cNvPr>
          <p:cNvSpPr>
            <a:spLocks noGrp="1"/>
          </p:cNvSpPr>
          <p:nvPr>
            <p:ph type="body" sz="quarter" idx="29" hasCustomPrompt="1"/>
          </p:nvPr>
        </p:nvSpPr>
        <p:spPr>
          <a:xfrm>
            <a:off x="923109"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31" name="Picture Placeholder 14">
            <a:extLst>
              <a:ext uri="{FF2B5EF4-FFF2-40B4-BE49-F238E27FC236}">
                <a16:creationId xmlns:a16="http://schemas.microsoft.com/office/drawing/2014/main" id="{872A741D-3668-4F49-B1D2-9F21F35D6CD0}"/>
              </a:ext>
            </a:extLst>
          </p:cNvPr>
          <p:cNvSpPr>
            <a:spLocks noGrp="1"/>
          </p:cNvSpPr>
          <p:nvPr>
            <p:ph type="pic" sz="quarter" idx="33" hasCustomPrompt="1"/>
          </p:nvPr>
        </p:nvSpPr>
        <p:spPr>
          <a:xfrm>
            <a:off x="3978324" y="1429854"/>
            <a:ext cx="1317726" cy="1246639"/>
          </a:xfrm>
        </p:spPr>
        <p:txBody>
          <a:bodyPr>
            <a:normAutofit/>
          </a:bodyPr>
          <a:lstStyle>
            <a:lvl1pPr marL="0" indent="0">
              <a:buNone/>
              <a:defRPr sz="1600"/>
            </a:lvl1pPr>
          </a:lstStyle>
          <a:p>
            <a:r>
              <a:rPr lang="en-US" dirty="0"/>
              <a:t>PICTURE</a:t>
            </a:r>
          </a:p>
        </p:txBody>
      </p:sp>
      <p:sp>
        <p:nvSpPr>
          <p:cNvPr id="32" name="Text Placeholder 20">
            <a:extLst>
              <a:ext uri="{FF2B5EF4-FFF2-40B4-BE49-F238E27FC236}">
                <a16:creationId xmlns:a16="http://schemas.microsoft.com/office/drawing/2014/main" id="{5B16AC4F-22BF-0E44-AE92-86D633DAAC84}"/>
              </a:ext>
            </a:extLst>
          </p:cNvPr>
          <p:cNvSpPr>
            <a:spLocks noGrp="1"/>
          </p:cNvSpPr>
          <p:nvPr>
            <p:ph type="body" sz="quarter" idx="34" hasCustomPrompt="1"/>
          </p:nvPr>
        </p:nvSpPr>
        <p:spPr>
          <a:xfrm>
            <a:off x="3766330"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33" name="Text Placeholder 20">
            <a:extLst>
              <a:ext uri="{FF2B5EF4-FFF2-40B4-BE49-F238E27FC236}">
                <a16:creationId xmlns:a16="http://schemas.microsoft.com/office/drawing/2014/main" id="{A0B76131-1A7E-AA4F-BAC8-D08F9D59D89C}"/>
              </a:ext>
            </a:extLst>
          </p:cNvPr>
          <p:cNvSpPr>
            <a:spLocks noGrp="1"/>
          </p:cNvSpPr>
          <p:nvPr>
            <p:ph type="body" sz="quarter" idx="35" hasCustomPrompt="1"/>
          </p:nvPr>
        </p:nvSpPr>
        <p:spPr>
          <a:xfrm>
            <a:off x="3627424"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34" name="Picture Placeholder 14">
            <a:extLst>
              <a:ext uri="{FF2B5EF4-FFF2-40B4-BE49-F238E27FC236}">
                <a16:creationId xmlns:a16="http://schemas.microsoft.com/office/drawing/2014/main" id="{31A02A6F-E71F-9E46-9A67-0C4D448F1425}"/>
              </a:ext>
            </a:extLst>
          </p:cNvPr>
          <p:cNvSpPr>
            <a:spLocks noGrp="1"/>
          </p:cNvSpPr>
          <p:nvPr>
            <p:ph type="pic" sz="quarter" idx="36" hasCustomPrompt="1"/>
          </p:nvPr>
        </p:nvSpPr>
        <p:spPr>
          <a:xfrm>
            <a:off x="3978324" y="3766654"/>
            <a:ext cx="1317726" cy="1246639"/>
          </a:xfrm>
        </p:spPr>
        <p:txBody>
          <a:bodyPr>
            <a:normAutofit/>
          </a:bodyPr>
          <a:lstStyle>
            <a:lvl1pPr marL="0" indent="0">
              <a:buNone/>
              <a:defRPr sz="1600"/>
            </a:lvl1pPr>
          </a:lstStyle>
          <a:p>
            <a:r>
              <a:rPr lang="en-US" dirty="0"/>
              <a:t>PICTURE</a:t>
            </a:r>
          </a:p>
        </p:txBody>
      </p:sp>
      <p:sp>
        <p:nvSpPr>
          <p:cNvPr id="35" name="Text Placeholder 20">
            <a:extLst>
              <a:ext uri="{FF2B5EF4-FFF2-40B4-BE49-F238E27FC236}">
                <a16:creationId xmlns:a16="http://schemas.microsoft.com/office/drawing/2014/main" id="{C9A5278A-9399-194A-8186-2412A65E769D}"/>
              </a:ext>
            </a:extLst>
          </p:cNvPr>
          <p:cNvSpPr>
            <a:spLocks noGrp="1"/>
          </p:cNvSpPr>
          <p:nvPr>
            <p:ph type="body" sz="quarter" idx="37" hasCustomPrompt="1"/>
          </p:nvPr>
        </p:nvSpPr>
        <p:spPr>
          <a:xfrm>
            <a:off x="3766330"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36" name="Text Placeholder 20">
            <a:extLst>
              <a:ext uri="{FF2B5EF4-FFF2-40B4-BE49-F238E27FC236}">
                <a16:creationId xmlns:a16="http://schemas.microsoft.com/office/drawing/2014/main" id="{79464B05-3414-1C4D-97AD-7C9B5912FA6D}"/>
              </a:ext>
            </a:extLst>
          </p:cNvPr>
          <p:cNvSpPr>
            <a:spLocks noGrp="1"/>
          </p:cNvSpPr>
          <p:nvPr>
            <p:ph type="body" sz="quarter" idx="38" hasCustomPrompt="1"/>
          </p:nvPr>
        </p:nvSpPr>
        <p:spPr>
          <a:xfrm>
            <a:off x="3627424"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37" name="Picture Placeholder 14">
            <a:extLst>
              <a:ext uri="{FF2B5EF4-FFF2-40B4-BE49-F238E27FC236}">
                <a16:creationId xmlns:a16="http://schemas.microsoft.com/office/drawing/2014/main" id="{E1139C11-A349-FC4D-8D59-2D471DED8003}"/>
              </a:ext>
            </a:extLst>
          </p:cNvPr>
          <p:cNvSpPr>
            <a:spLocks noGrp="1"/>
          </p:cNvSpPr>
          <p:nvPr>
            <p:ph type="pic" sz="quarter" idx="39" hasCustomPrompt="1"/>
          </p:nvPr>
        </p:nvSpPr>
        <p:spPr>
          <a:xfrm>
            <a:off x="6817346" y="1429854"/>
            <a:ext cx="1317726" cy="1246639"/>
          </a:xfrm>
        </p:spPr>
        <p:txBody>
          <a:bodyPr>
            <a:normAutofit/>
          </a:bodyPr>
          <a:lstStyle>
            <a:lvl1pPr marL="0" indent="0">
              <a:buNone/>
              <a:defRPr sz="1600"/>
            </a:lvl1pPr>
          </a:lstStyle>
          <a:p>
            <a:r>
              <a:rPr lang="en-US" dirty="0"/>
              <a:t>PICTURE</a:t>
            </a:r>
          </a:p>
        </p:txBody>
      </p:sp>
      <p:sp>
        <p:nvSpPr>
          <p:cNvPr id="38" name="Text Placeholder 20">
            <a:extLst>
              <a:ext uri="{FF2B5EF4-FFF2-40B4-BE49-F238E27FC236}">
                <a16:creationId xmlns:a16="http://schemas.microsoft.com/office/drawing/2014/main" id="{8B32D8DB-249F-E848-B6F5-65926AC606C9}"/>
              </a:ext>
            </a:extLst>
          </p:cNvPr>
          <p:cNvSpPr>
            <a:spLocks noGrp="1"/>
          </p:cNvSpPr>
          <p:nvPr>
            <p:ph type="body" sz="quarter" idx="40" hasCustomPrompt="1"/>
          </p:nvPr>
        </p:nvSpPr>
        <p:spPr>
          <a:xfrm>
            <a:off x="6605352"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39" name="Text Placeholder 20">
            <a:extLst>
              <a:ext uri="{FF2B5EF4-FFF2-40B4-BE49-F238E27FC236}">
                <a16:creationId xmlns:a16="http://schemas.microsoft.com/office/drawing/2014/main" id="{2458B0CD-BE8F-614C-9C83-D6AA6B5A09A2}"/>
              </a:ext>
            </a:extLst>
          </p:cNvPr>
          <p:cNvSpPr>
            <a:spLocks noGrp="1"/>
          </p:cNvSpPr>
          <p:nvPr>
            <p:ph type="body" sz="quarter" idx="41" hasCustomPrompt="1"/>
          </p:nvPr>
        </p:nvSpPr>
        <p:spPr>
          <a:xfrm>
            <a:off x="6466446"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40" name="Picture Placeholder 14">
            <a:extLst>
              <a:ext uri="{FF2B5EF4-FFF2-40B4-BE49-F238E27FC236}">
                <a16:creationId xmlns:a16="http://schemas.microsoft.com/office/drawing/2014/main" id="{408272C8-FBCD-3D4D-A0D3-FA10BFDDEF03}"/>
              </a:ext>
            </a:extLst>
          </p:cNvPr>
          <p:cNvSpPr>
            <a:spLocks noGrp="1"/>
          </p:cNvSpPr>
          <p:nvPr>
            <p:ph type="pic" sz="quarter" idx="42" hasCustomPrompt="1"/>
          </p:nvPr>
        </p:nvSpPr>
        <p:spPr>
          <a:xfrm>
            <a:off x="6817346" y="3766654"/>
            <a:ext cx="1317726" cy="1246639"/>
          </a:xfrm>
        </p:spPr>
        <p:txBody>
          <a:bodyPr>
            <a:normAutofit/>
          </a:bodyPr>
          <a:lstStyle>
            <a:lvl1pPr marL="0" indent="0">
              <a:buNone/>
              <a:defRPr sz="1600"/>
            </a:lvl1pPr>
          </a:lstStyle>
          <a:p>
            <a:r>
              <a:rPr lang="en-US" dirty="0"/>
              <a:t>PICTURE</a:t>
            </a:r>
          </a:p>
        </p:txBody>
      </p:sp>
      <p:sp>
        <p:nvSpPr>
          <p:cNvPr id="41" name="Text Placeholder 20">
            <a:extLst>
              <a:ext uri="{FF2B5EF4-FFF2-40B4-BE49-F238E27FC236}">
                <a16:creationId xmlns:a16="http://schemas.microsoft.com/office/drawing/2014/main" id="{82BB2D93-FF2A-B442-BC69-1E3B57686C5A}"/>
              </a:ext>
            </a:extLst>
          </p:cNvPr>
          <p:cNvSpPr>
            <a:spLocks noGrp="1"/>
          </p:cNvSpPr>
          <p:nvPr>
            <p:ph type="body" sz="quarter" idx="43" hasCustomPrompt="1"/>
          </p:nvPr>
        </p:nvSpPr>
        <p:spPr>
          <a:xfrm>
            <a:off x="6605352"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42" name="Text Placeholder 20">
            <a:extLst>
              <a:ext uri="{FF2B5EF4-FFF2-40B4-BE49-F238E27FC236}">
                <a16:creationId xmlns:a16="http://schemas.microsoft.com/office/drawing/2014/main" id="{B74363B5-ABF6-114D-8641-D0D03166C273}"/>
              </a:ext>
            </a:extLst>
          </p:cNvPr>
          <p:cNvSpPr>
            <a:spLocks noGrp="1"/>
          </p:cNvSpPr>
          <p:nvPr>
            <p:ph type="body" sz="quarter" idx="44" hasCustomPrompt="1"/>
          </p:nvPr>
        </p:nvSpPr>
        <p:spPr>
          <a:xfrm>
            <a:off x="6466446"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43" name="Picture Placeholder 14">
            <a:extLst>
              <a:ext uri="{FF2B5EF4-FFF2-40B4-BE49-F238E27FC236}">
                <a16:creationId xmlns:a16="http://schemas.microsoft.com/office/drawing/2014/main" id="{9B1A0B07-4171-CB4C-937B-B02B6B3DE430}"/>
              </a:ext>
            </a:extLst>
          </p:cNvPr>
          <p:cNvSpPr>
            <a:spLocks noGrp="1"/>
          </p:cNvSpPr>
          <p:nvPr>
            <p:ph type="pic" sz="quarter" idx="45" hasCustomPrompt="1"/>
          </p:nvPr>
        </p:nvSpPr>
        <p:spPr>
          <a:xfrm>
            <a:off x="9656368" y="1429854"/>
            <a:ext cx="1317726" cy="1246639"/>
          </a:xfrm>
        </p:spPr>
        <p:txBody>
          <a:bodyPr>
            <a:normAutofit/>
          </a:bodyPr>
          <a:lstStyle>
            <a:lvl1pPr marL="0" indent="0">
              <a:buNone/>
              <a:defRPr sz="1600"/>
            </a:lvl1pPr>
          </a:lstStyle>
          <a:p>
            <a:r>
              <a:rPr lang="en-US" dirty="0"/>
              <a:t>PICTURE</a:t>
            </a:r>
          </a:p>
        </p:txBody>
      </p:sp>
      <p:sp>
        <p:nvSpPr>
          <p:cNvPr id="44" name="Text Placeholder 20">
            <a:extLst>
              <a:ext uri="{FF2B5EF4-FFF2-40B4-BE49-F238E27FC236}">
                <a16:creationId xmlns:a16="http://schemas.microsoft.com/office/drawing/2014/main" id="{791A1C2D-658A-6F4D-92DE-A7E3F3D871C0}"/>
              </a:ext>
            </a:extLst>
          </p:cNvPr>
          <p:cNvSpPr>
            <a:spLocks noGrp="1"/>
          </p:cNvSpPr>
          <p:nvPr>
            <p:ph type="body" sz="quarter" idx="46" hasCustomPrompt="1"/>
          </p:nvPr>
        </p:nvSpPr>
        <p:spPr>
          <a:xfrm>
            <a:off x="9444374" y="27858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45" name="Text Placeholder 20">
            <a:extLst>
              <a:ext uri="{FF2B5EF4-FFF2-40B4-BE49-F238E27FC236}">
                <a16:creationId xmlns:a16="http://schemas.microsoft.com/office/drawing/2014/main" id="{4EC76754-AEE8-C440-88C5-3ABF93C8064C}"/>
              </a:ext>
            </a:extLst>
          </p:cNvPr>
          <p:cNvSpPr>
            <a:spLocks noGrp="1"/>
          </p:cNvSpPr>
          <p:nvPr>
            <p:ph type="body" sz="quarter" idx="47" hasCustomPrompt="1"/>
          </p:nvPr>
        </p:nvSpPr>
        <p:spPr>
          <a:xfrm>
            <a:off x="9305468" y="33412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46" name="Picture Placeholder 14">
            <a:extLst>
              <a:ext uri="{FF2B5EF4-FFF2-40B4-BE49-F238E27FC236}">
                <a16:creationId xmlns:a16="http://schemas.microsoft.com/office/drawing/2014/main" id="{BAC509B5-20C8-4649-8AC7-F607FD7EE872}"/>
              </a:ext>
            </a:extLst>
          </p:cNvPr>
          <p:cNvSpPr>
            <a:spLocks noGrp="1"/>
          </p:cNvSpPr>
          <p:nvPr>
            <p:ph type="pic" sz="quarter" idx="48" hasCustomPrompt="1"/>
          </p:nvPr>
        </p:nvSpPr>
        <p:spPr>
          <a:xfrm>
            <a:off x="9656368" y="3766654"/>
            <a:ext cx="1317726" cy="1246639"/>
          </a:xfrm>
        </p:spPr>
        <p:txBody>
          <a:bodyPr>
            <a:normAutofit/>
          </a:bodyPr>
          <a:lstStyle>
            <a:lvl1pPr marL="0" indent="0">
              <a:buNone/>
              <a:defRPr sz="1600"/>
            </a:lvl1pPr>
          </a:lstStyle>
          <a:p>
            <a:r>
              <a:rPr lang="en-US" dirty="0"/>
              <a:t>PICTURE</a:t>
            </a:r>
          </a:p>
        </p:txBody>
      </p:sp>
      <p:sp>
        <p:nvSpPr>
          <p:cNvPr id="47" name="Text Placeholder 20">
            <a:extLst>
              <a:ext uri="{FF2B5EF4-FFF2-40B4-BE49-F238E27FC236}">
                <a16:creationId xmlns:a16="http://schemas.microsoft.com/office/drawing/2014/main" id="{9867C31E-9CA3-0643-A99A-C79F344CE657}"/>
              </a:ext>
            </a:extLst>
          </p:cNvPr>
          <p:cNvSpPr>
            <a:spLocks noGrp="1"/>
          </p:cNvSpPr>
          <p:nvPr>
            <p:ph type="body" sz="quarter" idx="49" hasCustomPrompt="1"/>
          </p:nvPr>
        </p:nvSpPr>
        <p:spPr>
          <a:xfrm>
            <a:off x="9444374"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48" name="Text Placeholder 20">
            <a:extLst>
              <a:ext uri="{FF2B5EF4-FFF2-40B4-BE49-F238E27FC236}">
                <a16:creationId xmlns:a16="http://schemas.microsoft.com/office/drawing/2014/main" id="{8239B5ED-0341-4C41-BD63-809CBD02BAAA}"/>
              </a:ext>
            </a:extLst>
          </p:cNvPr>
          <p:cNvSpPr>
            <a:spLocks noGrp="1"/>
          </p:cNvSpPr>
          <p:nvPr>
            <p:ph type="body" sz="quarter" idx="50" hasCustomPrompt="1"/>
          </p:nvPr>
        </p:nvSpPr>
        <p:spPr>
          <a:xfrm>
            <a:off x="9305468"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sp>
        <p:nvSpPr>
          <p:cNvPr id="55" name="Picture Placeholder 14">
            <a:extLst>
              <a:ext uri="{FF2B5EF4-FFF2-40B4-BE49-F238E27FC236}">
                <a16:creationId xmlns:a16="http://schemas.microsoft.com/office/drawing/2014/main" id="{6AF71B66-18B2-F346-AB00-EC3B89AC2EAC}"/>
              </a:ext>
            </a:extLst>
          </p:cNvPr>
          <p:cNvSpPr>
            <a:spLocks noGrp="1"/>
          </p:cNvSpPr>
          <p:nvPr>
            <p:ph type="pic" sz="quarter" idx="51" hasCustomPrompt="1"/>
          </p:nvPr>
        </p:nvSpPr>
        <p:spPr>
          <a:xfrm>
            <a:off x="1278208" y="3766654"/>
            <a:ext cx="1317726" cy="1246639"/>
          </a:xfrm>
        </p:spPr>
        <p:txBody>
          <a:bodyPr>
            <a:normAutofit/>
          </a:bodyPr>
          <a:lstStyle>
            <a:lvl1pPr marL="0" indent="0">
              <a:buNone/>
              <a:defRPr sz="1600"/>
            </a:lvl1pPr>
          </a:lstStyle>
          <a:p>
            <a:r>
              <a:rPr lang="en-US" dirty="0"/>
              <a:t>PICTURE</a:t>
            </a:r>
          </a:p>
        </p:txBody>
      </p:sp>
      <p:sp>
        <p:nvSpPr>
          <p:cNvPr id="56" name="Text Placeholder 20">
            <a:extLst>
              <a:ext uri="{FF2B5EF4-FFF2-40B4-BE49-F238E27FC236}">
                <a16:creationId xmlns:a16="http://schemas.microsoft.com/office/drawing/2014/main" id="{E74356B2-E1C4-B84A-9FE4-D3CF34398169}"/>
              </a:ext>
            </a:extLst>
          </p:cNvPr>
          <p:cNvSpPr>
            <a:spLocks noGrp="1"/>
          </p:cNvSpPr>
          <p:nvPr>
            <p:ph type="body" sz="quarter" idx="52" hasCustomPrompt="1"/>
          </p:nvPr>
        </p:nvSpPr>
        <p:spPr>
          <a:xfrm>
            <a:off x="1066214" y="5122693"/>
            <a:ext cx="1741715" cy="502831"/>
          </a:xfrm>
        </p:spPr>
        <p:txBody>
          <a:bodyPr>
            <a:noAutofit/>
          </a:bodyPr>
          <a:lstStyle>
            <a:lvl1pPr marL="0" indent="0" algn="ctr">
              <a:buNone/>
              <a:defRPr sz="1300" b="1">
                <a:solidFill>
                  <a:srgbClr val="562D80"/>
                </a:solidFill>
              </a:defRPr>
            </a:lvl1pPr>
            <a:lvl2pPr marL="457200" indent="0" algn="l">
              <a:buNone/>
              <a:defRPr sz="2000"/>
            </a:lvl2pPr>
            <a:lvl3pPr marL="914400" indent="0" algn="l">
              <a:buNone/>
              <a:defRPr sz="1800"/>
            </a:lvl3pPr>
          </a:lstStyle>
          <a:p>
            <a:pPr lvl="0"/>
            <a:r>
              <a:rPr lang="en-US" dirty="0"/>
              <a:t>FIRST LASTNAME, DEGREE/CREDENTIALS</a:t>
            </a:r>
          </a:p>
        </p:txBody>
      </p:sp>
      <p:sp>
        <p:nvSpPr>
          <p:cNvPr id="57" name="Text Placeholder 20">
            <a:extLst>
              <a:ext uri="{FF2B5EF4-FFF2-40B4-BE49-F238E27FC236}">
                <a16:creationId xmlns:a16="http://schemas.microsoft.com/office/drawing/2014/main" id="{9E9EAB8D-1652-0243-8C7C-8C6D527AFE78}"/>
              </a:ext>
            </a:extLst>
          </p:cNvPr>
          <p:cNvSpPr>
            <a:spLocks noGrp="1"/>
          </p:cNvSpPr>
          <p:nvPr>
            <p:ph type="body" sz="quarter" idx="53" hasCustomPrompt="1"/>
          </p:nvPr>
        </p:nvSpPr>
        <p:spPr>
          <a:xfrm>
            <a:off x="927308" y="5678075"/>
            <a:ext cx="2019527" cy="339847"/>
          </a:xfrm>
        </p:spPr>
        <p:txBody>
          <a:bodyPr>
            <a:normAutofit/>
          </a:bodyPr>
          <a:lstStyle>
            <a:lvl1pPr marL="0" indent="0" algn="ctr">
              <a:buNone/>
              <a:defRPr sz="1000" b="0">
                <a:solidFill>
                  <a:schemeClr val="tx1">
                    <a:lumMod val="65000"/>
                    <a:lumOff val="35000"/>
                  </a:schemeClr>
                </a:solidFill>
              </a:defRPr>
            </a:lvl1pPr>
            <a:lvl2pPr marL="457200" indent="0" algn="l">
              <a:buNone/>
              <a:defRPr sz="2000"/>
            </a:lvl2pPr>
            <a:lvl3pPr marL="914400" indent="0" algn="l">
              <a:buNone/>
              <a:defRPr sz="1800"/>
            </a:lvl3pPr>
          </a:lstStyle>
          <a:p>
            <a:pPr lvl="0"/>
            <a:r>
              <a:rPr lang="en-US"/>
              <a:t>Business Title | Contact Info</a:t>
            </a:r>
          </a:p>
        </p:txBody>
      </p:sp>
      <p:pic>
        <p:nvPicPr>
          <p:cNvPr id="30" name="Picture 29" descr="Des Moines University">
            <a:extLst>
              <a:ext uri="{FF2B5EF4-FFF2-40B4-BE49-F238E27FC236}">
                <a16:creationId xmlns:a16="http://schemas.microsoft.com/office/drawing/2014/main" id="{26502C8C-CFBD-9740-8FE9-4BE7A8D538C7}"/>
              </a:ext>
            </a:extLst>
          </p:cNvPr>
          <p:cNvPicPr>
            <a:picLocks noChangeAspect="1"/>
          </p:cNvPicPr>
          <p:nvPr userDrawn="1"/>
        </p:nvPicPr>
        <p:blipFill>
          <a:blip r:embed="rId3"/>
          <a:stretch>
            <a:fillRect/>
          </a:stretch>
        </p:blipFill>
        <p:spPr>
          <a:xfrm>
            <a:off x="202559" y="6236330"/>
            <a:ext cx="1328428" cy="425963"/>
          </a:xfrm>
          <a:prstGeom prst="rect">
            <a:avLst/>
          </a:prstGeom>
        </p:spPr>
      </p:pic>
      <p:sp>
        <p:nvSpPr>
          <p:cNvPr id="49" name="Slide Number Placeholder 8">
            <a:extLst>
              <a:ext uri="{FF2B5EF4-FFF2-40B4-BE49-F238E27FC236}">
                <a16:creationId xmlns:a16="http://schemas.microsoft.com/office/drawing/2014/main" id="{0EA1AD39-C0C1-514A-AD97-6B3E5DF2A05B}"/>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3193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8C7E37E-FFE3-4549-83F9-CC1565B28AA6}"/>
              </a:ext>
            </a:extLst>
          </p:cNvPr>
          <p:cNvSpPr>
            <a:spLocks noGrp="1"/>
          </p:cNvSpPr>
          <p:nvPr>
            <p:ph sz="half" idx="13" hasCustomPrompt="1"/>
          </p:nvPr>
        </p:nvSpPr>
        <p:spPr>
          <a:xfrm>
            <a:off x="5183187" y="987425"/>
            <a:ext cx="6323013" cy="4817938"/>
          </a:xfrm>
        </p:spPr>
        <p:txBody>
          <a:bodyPr/>
          <a:lstStyle>
            <a:lvl1pPr marL="0" indent="0">
              <a:buNone/>
              <a:defRPr>
                <a:solidFill>
                  <a:srgbClr val="562D80"/>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4FC2DD55-30DA-BA49-A585-45A014663984}"/>
              </a:ext>
            </a:extLst>
          </p:cNvPr>
          <p:cNvPicPr>
            <a:picLocks noChangeAspect="1"/>
          </p:cNvPicPr>
          <p:nvPr userDrawn="1"/>
        </p:nvPicPr>
        <p:blipFill rotWithShape="1">
          <a:blip r:embed="rId2"/>
          <a:srcRect l="9173" r="49398"/>
          <a:stretch/>
        </p:blipFill>
        <p:spPr>
          <a:xfrm>
            <a:off x="0" y="0"/>
            <a:ext cx="5050972" cy="6858000"/>
          </a:xfrm>
          <a:prstGeom prst="rect">
            <a:avLst/>
          </a:prstGeom>
        </p:spPr>
      </p:pic>
      <p:sp>
        <p:nvSpPr>
          <p:cNvPr id="2" name="Title 1">
            <a:extLst>
              <a:ext uri="{FF2B5EF4-FFF2-40B4-BE49-F238E27FC236}">
                <a16:creationId xmlns:a16="http://schemas.microsoft.com/office/drawing/2014/main" id="{EC117A72-BE28-D34A-AED0-E19804339990}"/>
              </a:ext>
            </a:extLst>
          </p:cNvPr>
          <p:cNvSpPr>
            <a:spLocks noGrp="1"/>
          </p:cNvSpPr>
          <p:nvPr>
            <p:ph type="title" hasCustomPrompt="1"/>
          </p:nvPr>
        </p:nvSpPr>
        <p:spPr>
          <a:xfrm>
            <a:off x="625475" y="457200"/>
            <a:ext cx="3932237" cy="1358900"/>
          </a:xfrm>
          <a:prstGeom prst="rect">
            <a:avLst/>
          </a:prstGeom>
        </p:spPr>
        <p:txBody>
          <a:bodyPr anchor="ctr"/>
          <a:lstStyle>
            <a:lvl1pPr>
              <a:defRPr sz="3200">
                <a:solidFill>
                  <a:schemeClr val="bg1"/>
                </a:solidFill>
              </a:defRPr>
            </a:lvl1pPr>
          </a:lstStyle>
          <a:p>
            <a:r>
              <a:rPr lang="en-US"/>
              <a:t>TITLE</a:t>
            </a:r>
          </a:p>
        </p:txBody>
      </p:sp>
      <p:sp>
        <p:nvSpPr>
          <p:cNvPr id="4" name="Text Placeholder 3">
            <a:extLst>
              <a:ext uri="{FF2B5EF4-FFF2-40B4-BE49-F238E27FC236}">
                <a16:creationId xmlns:a16="http://schemas.microsoft.com/office/drawing/2014/main" id="{C3F91F54-10FE-CB44-96BE-D038C5119846}"/>
              </a:ext>
            </a:extLst>
          </p:cNvPr>
          <p:cNvSpPr>
            <a:spLocks noGrp="1"/>
          </p:cNvSpPr>
          <p:nvPr>
            <p:ph type="body" sz="half" idx="2" hasCustomPrompt="1"/>
          </p:nvPr>
        </p:nvSpPr>
        <p:spPr>
          <a:xfrm>
            <a:off x="625475"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 and/or additional information</a:t>
            </a:r>
          </a:p>
        </p:txBody>
      </p:sp>
      <p:pic>
        <p:nvPicPr>
          <p:cNvPr id="9" name="Picture 8" descr="Des Moines University">
            <a:extLst>
              <a:ext uri="{FF2B5EF4-FFF2-40B4-BE49-F238E27FC236}">
                <a16:creationId xmlns:a16="http://schemas.microsoft.com/office/drawing/2014/main" id="{E7774BD4-672D-BA4D-ACD0-FADE544F469E}"/>
              </a:ext>
            </a:extLst>
          </p:cNvPr>
          <p:cNvPicPr>
            <a:picLocks noChangeAspect="1"/>
          </p:cNvPicPr>
          <p:nvPr userDrawn="1"/>
        </p:nvPicPr>
        <p:blipFill>
          <a:blip r:embed="rId3"/>
          <a:stretch>
            <a:fillRect/>
          </a:stretch>
        </p:blipFill>
        <p:spPr>
          <a:xfrm>
            <a:off x="202559" y="6236330"/>
            <a:ext cx="1328428" cy="425963"/>
          </a:xfrm>
          <a:prstGeom prst="rect">
            <a:avLst/>
          </a:prstGeom>
        </p:spPr>
      </p:pic>
      <p:sp>
        <p:nvSpPr>
          <p:cNvPr id="10" name="Slide Number Placeholder 8">
            <a:extLst>
              <a:ext uri="{FF2B5EF4-FFF2-40B4-BE49-F238E27FC236}">
                <a16:creationId xmlns:a16="http://schemas.microsoft.com/office/drawing/2014/main" id="{77D137DB-D2DA-E746-9664-0BBC8BE3F762}"/>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pPr/>
              <a:t>‹#›</a:t>
            </a:fld>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79219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8C7E37E-FFE3-4549-83F9-CC1565B28AA6}"/>
              </a:ext>
            </a:extLst>
          </p:cNvPr>
          <p:cNvSpPr>
            <a:spLocks noGrp="1"/>
          </p:cNvSpPr>
          <p:nvPr>
            <p:ph sz="half" idx="13" hasCustomPrompt="1"/>
          </p:nvPr>
        </p:nvSpPr>
        <p:spPr>
          <a:xfrm>
            <a:off x="847044" y="987425"/>
            <a:ext cx="6159063" cy="48179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FB109C0-11BA-E543-85A1-2BDF9FE000DE}"/>
              </a:ext>
            </a:extLst>
          </p:cNvPr>
          <p:cNvPicPr>
            <a:picLocks noChangeAspect="1"/>
          </p:cNvPicPr>
          <p:nvPr userDrawn="1"/>
        </p:nvPicPr>
        <p:blipFill rotWithShape="1">
          <a:blip r:embed="rId2"/>
          <a:srcRect l="49623" r="9186"/>
          <a:stretch/>
        </p:blipFill>
        <p:spPr>
          <a:xfrm>
            <a:off x="7170056" y="0"/>
            <a:ext cx="5021943" cy="6858000"/>
          </a:xfrm>
          <a:prstGeom prst="rect">
            <a:avLst/>
          </a:prstGeom>
        </p:spPr>
      </p:pic>
      <p:sp>
        <p:nvSpPr>
          <p:cNvPr id="2" name="Title 1">
            <a:extLst>
              <a:ext uri="{FF2B5EF4-FFF2-40B4-BE49-F238E27FC236}">
                <a16:creationId xmlns:a16="http://schemas.microsoft.com/office/drawing/2014/main" id="{EC117A72-BE28-D34A-AED0-E19804339990}"/>
              </a:ext>
            </a:extLst>
          </p:cNvPr>
          <p:cNvSpPr>
            <a:spLocks noGrp="1"/>
          </p:cNvSpPr>
          <p:nvPr>
            <p:ph type="title" hasCustomPrompt="1"/>
          </p:nvPr>
        </p:nvSpPr>
        <p:spPr>
          <a:xfrm>
            <a:off x="7421563" y="457200"/>
            <a:ext cx="3932237" cy="1463675"/>
          </a:xfrm>
          <a:prstGeom prst="rect">
            <a:avLst/>
          </a:prstGeom>
        </p:spPr>
        <p:txBody>
          <a:bodyPr anchor="ctr"/>
          <a:lstStyle>
            <a:lvl1pPr>
              <a:defRPr sz="3200">
                <a:solidFill>
                  <a:schemeClr val="bg1"/>
                </a:solidFill>
              </a:defRPr>
            </a:lvl1pPr>
          </a:lstStyle>
          <a:p>
            <a:r>
              <a:rPr lang="en-US"/>
              <a:t>TITLE</a:t>
            </a:r>
          </a:p>
        </p:txBody>
      </p:sp>
      <p:sp>
        <p:nvSpPr>
          <p:cNvPr id="4" name="Text Placeholder 3">
            <a:extLst>
              <a:ext uri="{FF2B5EF4-FFF2-40B4-BE49-F238E27FC236}">
                <a16:creationId xmlns:a16="http://schemas.microsoft.com/office/drawing/2014/main" id="{C3F91F54-10FE-CB44-96BE-D038C5119846}"/>
              </a:ext>
            </a:extLst>
          </p:cNvPr>
          <p:cNvSpPr>
            <a:spLocks noGrp="1"/>
          </p:cNvSpPr>
          <p:nvPr>
            <p:ph type="body" sz="half" idx="2" hasCustomPrompt="1"/>
          </p:nvPr>
        </p:nvSpPr>
        <p:spPr>
          <a:xfrm>
            <a:off x="7421563"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 and/or additional information</a:t>
            </a:r>
          </a:p>
        </p:txBody>
      </p:sp>
      <p:pic>
        <p:nvPicPr>
          <p:cNvPr id="9" name="Picture 8" descr="Des Moines University">
            <a:extLst>
              <a:ext uri="{FF2B5EF4-FFF2-40B4-BE49-F238E27FC236}">
                <a16:creationId xmlns:a16="http://schemas.microsoft.com/office/drawing/2014/main" id="{11B05BCB-38DD-F949-BCAB-15F7510A475C}"/>
              </a:ext>
            </a:extLst>
          </p:cNvPr>
          <p:cNvPicPr>
            <a:picLocks noChangeAspect="1"/>
          </p:cNvPicPr>
          <p:nvPr userDrawn="1"/>
        </p:nvPicPr>
        <p:blipFill>
          <a:blip r:embed="rId3"/>
          <a:stretch>
            <a:fillRect/>
          </a:stretch>
        </p:blipFill>
        <p:spPr>
          <a:xfrm>
            <a:off x="202559" y="6236331"/>
            <a:ext cx="1328428" cy="425963"/>
          </a:xfrm>
          <a:prstGeom prst="rect">
            <a:avLst/>
          </a:prstGeom>
        </p:spPr>
      </p:pic>
      <p:sp>
        <p:nvSpPr>
          <p:cNvPr id="11" name="Slide Number Placeholder 8">
            <a:extLst>
              <a:ext uri="{FF2B5EF4-FFF2-40B4-BE49-F238E27FC236}">
                <a16:creationId xmlns:a16="http://schemas.microsoft.com/office/drawing/2014/main" id="{7B564C99-8AF7-2C43-ADBD-6CD3349E32D5}"/>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15307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8C7E37E-FFE3-4549-83F9-CC1565B28AA6}"/>
              </a:ext>
            </a:extLst>
          </p:cNvPr>
          <p:cNvSpPr>
            <a:spLocks noGrp="1"/>
          </p:cNvSpPr>
          <p:nvPr>
            <p:ph sz="half" idx="13" hasCustomPrompt="1"/>
          </p:nvPr>
        </p:nvSpPr>
        <p:spPr>
          <a:xfrm>
            <a:off x="6325848" y="987425"/>
            <a:ext cx="5617232" cy="48179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56BE3C8-FE97-2840-BA1C-FA4B1E10C14C}"/>
              </a:ext>
            </a:extLst>
          </p:cNvPr>
          <p:cNvPicPr>
            <a:picLocks noChangeAspect="1"/>
          </p:cNvPicPr>
          <p:nvPr userDrawn="1"/>
        </p:nvPicPr>
        <p:blipFill rotWithShape="1">
          <a:blip r:embed="rId2"/>
          <a:srcRect t="88125"/>
          <a:stretch/>
        </p:blipFill>
        <p:spPr>
          <a:xfrm>
            <a:off x="0" y="6043612"/>
            <a:ext cx="12192000" cy="814388"/>
          </a:xfrm>
          <a:prstGeom prst="rect">
            <a:avLst/>
          </a:prstGeom>
        </p:spPr>
      </p:pic>
      <p:sp>
        <p:nvSpPr>
          <p:cNvPr id="2" name="Title 1">
            <a:extLst>
              <a:ext uri="{FF2B5EF4-FFF2-40B4-BE49-F238E27FC236}">
                <a16:creationId xmlns:a16="http://schemas.microsoft.com/office/drawing/2014/main" id="{184E9E74-900B-ED40-845A-E2DBBA8F0FBA}"/>
              </a:ext>
            </a:extLst>
          </p:cNvPr>
          <p:cNvSpPr>
            <a:spLocks noGrp="1"/>
          </p:cNvSpPr>
          <p:nvPr>
            <p:ph type="title" hasCustomPrompt="1"/>
          </p:nvPr>
        </p:nvSpPr>
        <p:spPr>
          <a:xfrm>
            <a:off x="838199" y="515709"/>
            <a:ext cx="5083629" cy="1325563"/>
          </a:xfrm>
          <a:prstGeom prst="rect">
            <a:avLst/>
          </a:prstGeom>
        </p:spPr>
        <p:txBody>
          <a:bodyPr anchor="t"/>
          <a:lstStyle>
            <a:lvl1pPr>
              <a:defRPr>
                <a:solidFill>
                  <a:srgbClr val="562D80"/>
                </a:solidFill>
              </a:defRPr>
            </a:lvl1pPr>
          </a:lstStyle>
          <a:p>
            <a:r>
              <a:rPr lang="en-US"/>
              <a:t>TITLE</a:t>
            </a:r>
          </a:p>
        </p:txBody>
      </p:sp>
      <p:sp>
        <p:nvSpPr>
          <p:cNvPr id="11" name="Rectangle 10">
            <a:extLst>
              <a:ext uri="{FF2B5EF4-FFF2-40B4-BE49-F238E27FC236}">
                <a16:creationId xmlns:a16="http://schemas.microsoft.com/office/drawing/2014/main" id="{983503A0-E1AE-3545-BB55-938203158DD3}"/>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14">
            <a:extLst>
              <a:ext uri="{FF2B5EF4-FFF2-40B4-BE49-F238E27FC236}">
                <a16:creationId xmlns:a16="http://schemas.microsoft.com/office/drawing/2014/main" id="{ABF069EF-D4C3-0A48-B7A8-14C12C38A8C7}"/>
              </a:ext>
            </a:extLst>
          </p:cNvPr>
          <p:cNvSpPr>
            <a:spLocks noGrp="1"/>
          </p:cNvSpPr>
          <p:nvPr>
            <p:ph type="pic" sz="quarter" idx="27" hasCustomPrompt="1"/>
          </p:nvPr>
        </p:nvSpPr>
        <p:spPr>
          <a:xfrm>
            <a:off x="838199" y="1951794"/>
            <a:ext cx="5083629" cy="3909360"/>
          </a:xfrm>
        </p:spPr>
        <p:txBody>
          <a:bodyPr>
            <a:normAutofit/>
          </a:bodyPr>
          <a:lstStyle>
            <a:lvl1pPr marL="0" indent="0">
              <a:buNone/>
              <a:defRPr sz="2000"/>
            </a:lvl1pPr>
          </a:lstStyle>
          <a:p>
            <a:r>
              <a:rPr lang="en-US"/>
              <a:t>PICTURE</a:t>
            </a:r>
          </a:p>
        </p:txBody>
      </p:sp>
      <p:sp>
        <p:nvSpPr>
          <p:cNvPr id="12" name="Text Placeholder 3">
            <a:extLst>
              <a:ext uri="{FF2B5EF4-FFF2-40B4-BE49-F238E27FC236}">
                <a16:creationId xmlns:a16="http://schemas.microsoft.com/office/drawing/2014/main" id="{0A816565-58F8-9146-9C0C-2109B5A90A9F}"/>
              </a:ext>
            </a:extLst>
          </p:cNvPr>
          <p:cNvSpPr>
            <a:spLocks noGrp="1"/>
          </p:cNvSpPr>
          <p:nvPr>
            <p:ph type="body" sz="half" idx="2" hasCustomPrompt="1"/>
          </p:nvPr>
        </p:nvSpPr>
        <p:spPr>
          <a:xfrm>
            <a:off x="1866097" y="6297168"/>
            <a:ext cx="8111462" cy="365125"/>
          </a:xfrm>
        </p:spPr>
        <p:txBody>
          <a:bodyPr/>
          <a:lstStyle>
            <a:lvl1pPr marL="0" indent="0">
              <a:buNone/>
              <a:defRPr sz="1600" i="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Photo Caption goes here</a:t>
            </a:r>
          </a:p>
        </p:txBody>
      </p:sp>
      <p:sp>
        <p:nvSpPr>
          <p:cNvPr id="14" name="Slide Number Placeholder 8">
            <a:extLst>
              <a:ext uri="{FF2B5EF4-FFF2-40B4-BE49-F238E27FC236}">
                <a16:creationId xmlns:a16="http://schemas.microsoft.com/office/drawing/2014/main" id="{84545ED9-8AA2-3D42-917A-EAA7DE57FB42}"/>
              </a:ext>
            </a:extLst>
          </p:cNvPr>
          <p:cNvSpPr txBox="1">
            <a:spLocks/>
          </p:cNvSpPr>
          <p:nvPr userDrawn="1"/>
        </p:nvSpPr>
        <p:spPr>
          <a:xfrm>
            <a:off x="10127672" y="6384055"/>
            <a:ext cx="196780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Des Moines University">
            <a:extLst>
              <a:ext uri="{FF2B5EF4-FFF2-40B4-BE49-F238E27FC236}">
                <a16:creationId xmlns:a16="http://schemas.microsoft.com/office/drawing/2014/main" id="{31DA765B-6C2C-4840-8DA7-F8C8F2C05A24}"/>
              </a:ext>
            </a:extLst>
          </p:cNvPr>
          <p:cNvPicPr>
            <a:picLocks noChangeAspect="1"/>
          </p:cNvPicPr>
          <p:nvPr userDrawn="1"/>
        </p:nvPicPr>
        <p:blipFill>
          <a:blip r:embed="rId3"/>
          <a:stretch>
            <a:fillRect/>
          </a:stretch>
        </p:blipFill>
        <p:spPr>
          <a:xfrm>
            <a:off x="202559" y="6236330"/>
            <a:ext cx="1328428" cy="425963"/>
          </a:xfrm>
          <a:prstGeom prst="rect">
            <a:avLst/>
          </a:prstGeom>
        </p:spPr>
      </p:pic>
    </p:spTree>
    <p:extLst>
      <p:ext uri="{BB962C8B-B14F-4D97-AF65-F5344CB8AC3E}">
        <p14:creationId xmlns:p14="http://schemas.microsoft.com/office/powerpoint/2010/main" val="1939559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34E53F-09BD-494B-B0AD-6714245D34B6}"/>
              </a:ext>
            </a:extLst>
          </p:cNvPr>
          <p:cNvPicPr>
            <a:picLocks noChangeAspect="1"/>
          </p:cNvPicPr>
          <p:nvPr userDrawn="1"/>
        </p:nvPicPr>
        <p:blipFill rotWithShape="1">
          <a:blip r:embed="rId2"/>
          <a:srcRect t="88198"/>
          <a:stretch/>
        </p:blipFill>
        <p:spPr>
          <a:xfrm>
            <a:off x="0" y="6048632"/>
            <a:ext cx="12192000" cy="809368"/>
          </a:xfrm>
          <a:prstGeom prst="rect">
            <a:avLst/>
          </a:prstGeom>
        </p:spPr>
      </p:pic>
      <p:sp>
        <p:nvSpPr>
          <p:cNvPr id="13" name="Rectangle 12">
            <a:extLst>
              <a:ext uri="{FF2B5EF4-FFF2-40B4-BE49-F238E27FC236}">
                <a16:creationId xmlns:a16="http://schemas.microsoft.com/office/drawing/2014/main" id="{B39DD881-DE99-3E4A-8D6D-8865BD877A82}"/>
              </a:ext>
            </a:extLst>
          </p:cNvPr>
          <p:cNvSpPr/>
          <p:nvPr userDrawn="1"/>
        </p:nvSpPr>
        <p:spPr>
          <a:xfrm>
            <a:off x="838200" y="365125"/>
            <a:ext cx="2971800" cy="45719"/>
          </a:xfrm>
          <a:prstGeom prst="rect">
            <a:avLst/>
          </a:prstGeom>
          <a:solidFill>
            <a:srgbClr val="56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4">
            <a:extLst>
              <a:ext uri="{FF2B5EF4-FFF2-40B4-BE49-F238E27FC236}">
                <a16:creationId xmlns:a16="http://schemas.microsoft.com/office/drawing/2014/main" id="{60D1DCCE-1203-C342-86D3-3906B4FECEC1}"/>
              </a:ext>
            </a:extLst>
          </p:cNvPr>
          <p:cNvSpPr>
            <a:spLocks noGrp="1"/>
          </p:cNvSpPr>
          <p:nvPr>
            <p:ph type="pic" sz="quarter" idx="27" hasCustomPrompt="1"/>
          </p:nvPr>
        </p:nvSpPr>
        <p:spPr>
          <a:xfrm>
            <a:off x="838200" y="1521084"/>
            <a:ext cx="10517188" cy="4104676"/>
          </a:xfrm>
        </p:spPr>
        <p:txBody>
          <a:bodyPr>
            <a:normAutofit/>
          </a:bodyPr>
          <a:lstStyle>
            <a:lvl1pPr marL="0" indent="0">
              <a:buNone/>
              <a:defRPr sz="2000"/>
            </a:lvl1pPr>
          </a:lstStyle>
          <a:p>
            <a:r>
              <a:rPr lang="en-US"/>
              <a:t>PICTURE</a:t>
            </a:r>
          </a:p>
        </p:txBody>
      </p:sp>
      <p:sp>
        <p:nvSpPr>
          <p:cNvPr id="11" name="Text Placeholder 3">
            <a:extLst>
              <a:ext uri="{FF2B5EF4-FFF2-40B4-BE49-F238E27FC236}">
                <a16:creationId xmlns:a16="http://schemas.microsoft.com/office/drawing/2014/main" id="{D4BB88B9-1D18-3A40-AB12-3D80E5E1E866}"/>
              </a:ext>
            </a:extLst>
          </p:cNvPr>
          <p:cNvSpPr>
            <a:spLocks noGrp="1"/>
          </p:cNvSpPr>
          <p:nvPr>
            <p:ph type="body" sz="half" idx="2" hasCustomPrompt="1"/>
          </p:nvPr>
        </p:nvSpPr>
        <p:spPr>
          <a:xfrm>
            <a:off x="1866097" y="6297168"/>
            <a:ext cx="8111462" cy="365125"/>
          </a:xfrm>
        </p:spPr>
        <p:txBody>
          <a:bodyPr/>
          <a:lstStyle>
            <a:lvl1pPr marL="0" indent="0">
              <a:buNone/>
              <a:defRPr sz="1600" i="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Photo Caption goes here</a:t>
            </a:r>
          </a:p>
        </p:txBody>
      </p:sp>
      <p:pic>
        <p:nvPicPr>
          <p:cNvPr id="8" name="Picture 7" descr="Des Moines University">
            <a:extLst>
              <a:ext uri="{FF2B5EF4-FFF2-40B4-BE49-F238E27FC236}">
                <a16:creationId xmlns:a16="http://schemas.microsoft.com/office/drawing/2014/main" id="{B1B21BEA-8344-714A-8505-F57FB2348627}"/>
              </a:ext>
            </a:extLst>
          </p:cNvPr>
          <p:cNvPicPr>
            <a:picLocks noChangeAspect="1"/>
          </p:cNvPicPr>
          <p:nvPr userDrawn="1"/>
        </p:nvPicPr>
        <p:blipFill>
          <a:blip r:embed="rId3"/>
          <a:stretch>
            <a:fillRect/>
          </a:stretch>
        </p:blipFill>
        <p:spPr>
          <a:xfrm>
            <a:off x="202559" y="6236330"/>
            <a:ext cx="1328428" cy="425963"/>
          </a:xfrm>
          <a:prstGeom prst="rect">
            <a:avLst/>
          </a:prstGeom>
        </p:spPr>
      </p:pic>
      <p:sp>
        <p:nvSpPr>
          <p:cNvPr id="3" name="Title 2">
            <a:extLst>
              <a:ext uri="{FF2B5EF4-FFF2-40B4-BE49-F238E27FC236}">
                <a16:creationId xmlns:a16="http://schemas.microsoft.com/office/drawing/2014/main" id="{A6F43EF2-B21E-DA47-83FE-724D61E5B6F0}"/>
              </a:ext>
            </a:extLst>
          </p:cNvPr>
          <p:cNvSpPr>
            <a:spLocks noGrp="1"/>
          </p:cNvSpPr>
          <p:nvPr>
            <p:ph type="title" hasCustomPrompt="1"/>
          </p:nvPr>
        </p:nvSpPr>
        <p:spPr>
          <a:xfrm>
            <a:off x="838200" y="352247"/>
            <a:ext cx="10515600" cy="1168837"/>
          </a:xfrm>
          <a:prstGeom prst="rect">
            <a:avLst/>
          </a:prstGeom>
        </p:spPr>
        <p:txBody>
          <a:bodyPr>
            <a:normAutofit/>
          </a:bodyPr>
          <a:lstStyle>
            <a:lvl1pPr marL="0" algn="l" defTabSz="914400" rtl="0" eaLnBrk="1" latinLnBrk="0" hangingPunct="1">
              <a:lnSpc>
                <a:spcPct val="90000"/>
              </a:lnSpc>
              <a:spcBef>
                <a:spcPct val="0"/>
              </a:spcBef>
              <a:buNone/>
              <a:defRPr lang="en-US" sz="4400" kern="1200" dirty="0">
                <a:solidFill>
                  <a:srgbClr val="562D80"/>
                </a:solidFill>
                <a:latin typeface="Barlow Condensed Light" panose="00000406000000000000" pitchFamily="2" charset="0"/>
                <a:ea typeface="+mj-ea"/>
                <a:cs typeface="+mj-cs"/>
              </a:defRPr>
            </a:lvl1pPr>
          </a:lstStyle>
          <a:p>
            <a:r>
              <a:rPr lang="en-US" dirty="0"/>
              <a:t>TITLE</a:t>
            </a:r>
          </a:p>
        </p:txBody>
      </p:sp>
      <p:sp>
        <p:nvSpPr>
          <p:cNvPr id="12" name="Slide Number Placeholder 8">
            <a:extLst>
              <a:ext uri="{FF2B5EF4-FFF2-40B4-BE49-F238E27FC236}">
                <a16:creationId xmlns:a16="http://schemas.microsoft.com/office/drawing/2014/main" id="{65B1B931-6DB0-F843-B446-4B5B4825B494}"/>
              </a:ext>
            </a:extLst>
          </p:cNvPr>
          <p:cNvSpPr txBox="1">
            <a:spLocks/>
          </p:cNvSpPr>
          <p:nvPr userDrawn="1"/>
        </p:nvSpPr>
        <p:spPr>
          <a:xfrm>
            <a:off x="10127672" y="6384055"/>
            <a:ext cx="1967807" cy="35194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830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02B771-1831-5742-8032-3CE33A971D0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03314570-8BED-5F44-AC4E-3B3303AE3053}"/>
              </a:ext>
            </a:extLst>
          </p:cNvPr>
          <p:cNvSpPr>
            <a:spLocks noGrp="1"/>
          </p:cNvSpPr>
          <p:nvPr>
            <p:ph sz="half" idx="13" hasCustomPrompt="1"/>
          </p:nvPr>
        </p:nvSpPr>
        <p:spPr>
          <a:xfrm>
            <a:off x="447444" y="1385139"/>
            <a:ext cx="10515600"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5A04FCA7-D570-EA45-BB0B-510F302E0306}"/>
              </a:ext>
            </a:extLst>
          </p:cNvPr>
          <p:cNvSpPr>
            <a:spLocks noGrp="1"/>
          </p:cNvSpPr>
          <p:nvPr>
            <p:ph type="ctrTitle" hasCustomPrompt="1"/>
          </p:nvPr>
        </p:nvSpPr>
        <p:spPr>
          <a:xfrm>
            <a:off x="447444" y="247340"/>
            <a:ext cx="9801921" cy="747138"/>
          </a:xfrm>
          <a:prstGeom prst="rect">
            <a:avLst/>
          </a:prstGeom>
        </p:spPr>
        <p:txBody>
          <a:bodyPr anchor="b">
            <a:normAutofit/>
          </a:bodyPr>
          <a:lstStyle>
            <a:lvl1pPr algn="l">
              <a:defRPr sz="4000" b="1">
                <a:solidFill>
                  <a:schemeClr val="bg1"/>
                </a:solidFill>
              </a:defRPr>
            </a:lvl1pPr>
          </a:lstStyle>
          <a:p>
            <a:r>
              <a:rPr lang="en-US"/>
              <a:t>TITLE</a:t>
            </a:r>
          </a:p>
        </p:txBody>
      </p:sp>
      <p:sp>
        <p:nvSpPr>
          <p:cNvPr id="7" name="Slide Number Placeholder 8">
            <a:extLst>
              <a:ext uri="{FF2B5EF4-FFF2-40B4-BE49-F238E27FC236}">
                <a16:creationId xmlns:a16="http://schemas.microsoft.com/office/drawing/2014/main" id="{327AC346-39C0-654D-82AA-9AB39915E67A}"/>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2533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CF14EF8-6583-3A41-86C4-5D3EE1E313E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7FC5A6-1516-7546-96B0-8AAB36AFD865}"/>
              </a:ext>
            </a:extLst>
          </p:cNvPr>
          <p:cNvSpPr>
            <a:spLocks noGrp="1"/>
          </p:cNvSpPr>
          <p:nvPr>
            <p:ph type="ctrTitle" hasCustomPrompt="1"/>
          </p:nvPr>
        </p:nvSpPr>
        <p:spPr>
          <a:xfrm>
            <a:off x="447444" y="247340"/>
            <a:ext cx="9801921" cy="747138"/>
          </a:xfrm>
          <a:prstGeom prst="rect">
            <a:avLst/>
          </a:prstGeom>
        </p:spPr>
        <p:txBody>
          <a:bodyPr anchor="b">
            <a:normAutofit/>
          </a:bodyPr>
          <a:lstStyle>
            <a:lvl1pPr algn="l">
              <a:defRPr sz="4000" b="1">
                <a:solidFill>
                  <a:schemeClr val="bg1"/>
                </a:solidFill>
              </a:defRPr>
            </a:lvl1pPr>
          </a:lstStyle>
          <a:p>
            <a:r>
              <a:rPr lang="en-US"/>
              <a:t>TITLE</a:t>
            </a:r>
          </a:p>
        </p:txBody>
      </p:sp>
      <p:sp>
        <p:nvSpPr>
          <p:cNvPr id="10" name="Content Placeholder 2">
            <a:extLst>
              <a:ext uri="{FF2B5EF4-FFF2-40B4-BE49-F238E27FC236}">
                <a16:creationId xmlns:a16="http://schemas.microsoft.com/office/drawing/2014/main" id="{05F4EA84-741A-FD41-AB07-446F275B57EA}"/>
              </a:ext>
            </a:extLst>
          </p:cNvPr>
          <p:cNvSpPr>
            <a:spLocks noGrp="1"/>
          </p:cNvSpPr>
          <p:nvPr>
            <p:ph sz="half" idx="1" hasCustomPrompt="1"/>
          </p:nvPr>
        </p:nvSpPr>
        <p:spPr>
          <a:xfrm>
            <a:off x="838200" y="1454025"/>
            <a:ext cx="5181600"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D8C7E37E-FFE3-4549-83F9-CC1565B28AA6}"/>
              </a:ext>
            </a:extLst>
          </p:cNvPr>
          <p:cNvSpPr>
            <a:spLocks noGrp="1"/>
          </p:cNvSpPr>
          <p:nvPr>
            <p:ph sz="half" idx="13" hasCustomPrompt="1"/>
          </p:nvPr>
        </p:nvSpPr>
        <p:spPr>
          <a:xfrm>
            <a:off x="6324600" y="1454025"/>
            <a:ext cx="5181600"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8">
            <a:extLst>
              <a:ext uri="{FF2B5EF4-FFF2-40B4-BE49-F238E27FC236}">
                <a16:creationId xmlns:a16="http://schemas.microsoft.com/office/drawing/2014/main" id="{BF09AB60-9F00-D445-B66F-1069BB5C3DE9}"/>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9110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6B557F-21A9-634A-8510-86008DA5827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82A896F-C674-5D42-872C-902B69B2B300}"/>
              </a:ext>
            </a:extLst>
          </p:cNvPr>
          <p:cNvSpPr>
            <a:spLocks noGrp="1"/>
          </p:cNvSpPr>
          <p:nvPr>
            <p:ph type="title" hasCustomPrompt="1"/>
          </p:nvPr>
        </p:nvSpPr>
        <p:spPr>
          <a:xfrm>
            <a:off x="512956" y="495300"/>
            <a:ext cx="7703944" cy="5321300"/>
          </a:xfrm>
          <a:prstGeom prst="rect">
            <a:avLst/>
          </a:prstGeom>
        </p:spPr>
        <p:txBody>
          <a:bodyPr>
            <a:normAutofit/>
          </a:bodyPr>
          <a:lstStyle>
            <a:lvl1pPr>
              <a:defRPr lang="en-US" sz="6600" b="1" kern="1200" dirty="0">
                <a:solidFill>
                  <a:schemeClr val="bg1"/>
                </a:solidFill>
                <a:latin typeface="Barlow Condensed Light" panose="00000406000000000000" pitchFamily="2" charset="0"/>
                <a:ea typeface="Open Sans" panose="020B0606030504020204" pitchFamily="34" charset="0"/>
                <a:cs typeface="Open Sans" panose="020B0606030504020204" pitchFamily="34" charset="0"/>
              </a:defRPr>
            </a:lvl1pPr>
          </a:lstStyle>
          <a:p>
            <a:pPr marL="0" lvl="0" indent="0" algn="l" defTabSz="914400" rtl="0" eaLnBrk="1" latinLnBrk="0" hangingPunct="1">
              <a:lnSpc>
                <a:spcPct val="100000"/>
              </a:lnSpc>
              <a:spcBef>
                <a:spcPts val="2500"/>
              </a:spcBef>
              <a:buFont typeface="Arial" panose="020B0604020202020204" pitchFamily="34" charset="0"/>
              <a:buNone/>
            </a:pPr>
            <a:r>
              <a:rPr lang="en-US" dirty="0"/>
              <a:t>SECTION TITLE</a:t>
            </a:r>
          </a:p>
        </p:txBody>
      </p:sp>
      <p:sp>
        <p:nvSpPr>
          <p:cNvPr id="7" name="Slide Number Placeholder 8">
            <a:extLst>
              <a:ext uri="{FF2B5EF4-FFF2-40B4-BE49-F238E27FC236}">
                <a16:creationId xmlns:a16="http://schemas.microsoft.com/office/drawing/2014/main" id="{20380B33-63DA-584A-9864-A63F1C388415}"/>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4212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37D131-B4A0-FD46-9808-0A4116493C88}"/>
              </a:ext>
            </a:extLst>
          </p:cNvPr>
          <p:cNvPicPr>
            <a:picLocks noChangeAspect="1"/>
          </p:cNvPicPr>
          <p:nvPr userDrawn="1"/>
        </p:nvPicPr>
        <p:blipFill rotWithShape="1">
          <a:blip r:embed="rId2"/>
          <a:srcRect t="88125"/>
          <a:stretch/>
        </p:blipFill>
        <p:spPr>
          <a:xfrm>
            <a:off x="0" y="6043612"/>
            <a:ext cx="12192000" cy="814388"/>
          </a:xfrm>
          <a:prstGeom prst="rect">
            <a:avLst/>
          </a:prstGeom>
        </p:spPr>
      </p:pic>
      <p:pic>
        <p:nvPicPr>
          <p:cNvPr id="7" name="Picture 6">
            <a:extLst>
              <a:ext uri="{FF2B5EF4-FFF2-40B4-BE49-F238E27FC236}">
                <a16:creationId xmlns:a16="http://schemas.microsoft.com/office/drawing/2014/main" id="{52944C93-1766-8F4B-92A7-387F2AE63937}"/>
              </a:ext>
            </a:extLst>
          </p:cNvPr>
          <p:cNvPicPr>
            <a:picLocks noChangeAspect="1"/>
          </p:cNvPicPr>
          <p:nvPr userDrawn="1"/>
        </p:nvPicPr>
        <p:blipFill rotWithShape="1">
          <a:blip r:embed="rId3"/>
          <a:srcRect r="34337"/>
          <a:stretch/>
        </p:blipFill>
        <p:spPr>
          <a:xfrm>
            <a:off x="0" y="1"/>
            <a:ext cx="7055005" cy="6043612"/>
          </a:xfrm>
          <a:prstGeom prst="rect">
            <a:avLst/>
          </a:prstGeom>
        </p:spPr>
      </p:pic>
      <p:pic>
        <p:nvPicPr>
          <p:cNvPr id="2" name="Picture 1">
            <a:extLst>
              <a:ext uri="{FF2B5EF4-FFF2-40B4-BE49-F238E27FC236}">
                <a16:creationId xmlns:a16="http://schemas.microsoft.com/office/drawing/2014/main" id="{7DD28D67-A07A-844B-81AA-71DD02800A99}"/>
              </a:ext>
            </a:extLst>
          </p:cNvPr>
          <p:cNvPicPr>
            <a:picLocks noChangeAspect="1"/>
          </p:cNvPicPr>
          <p:nvPr userDrawn="1"/>
        </p:nvPicPr>
        <p:blipFill>
          <a:blip r:embed="rId4"/>
          <a:stretch>
            <a:fillRect/>
          </a:stretch>
        </p:blipFill>
        <p:spPr>
          <a:xfrm>
            <a:off x="614697" y="2023672"/>
            <a:ext cx="4968882" cy="1971350"/>
          </a:xfrm>
          <a:prstGeom prst="rect">
            <a:avLst/>
          </a:prstGeom>
        </p:spPr>
      </p:pic>
      <p:sp>
        <p:nvSpPr>
          <p:cNvPr id="4" name="Text Placeholder 3">
            <a:extLst>
              <a:ext uri="{FF2B5EF4-FFF2-40B4-BE49-F238E27FC236}">
                <a16:creationId xmlns:a16="http://schemas.microsoft.com/office/drawing/2014/main" id="{22B07654-9122-514A-B5C4-8B633C1FE01C}"/>
              </a:ext>
            </a:extLst>
          </p:cNvPr>
          <p:cNvSpPr>
            <a:spLocks noGrp="1"/>
          </p:cNvSpPr>
          <p:nvPr>
            <p:ph type="body" idx="14" hasCustomPrompt="1"/>
          </p:nvPr>
        </p:nvSpPr>
        <p:spPr>
          <a:xfrm>
            <a:off x="314325" y="6254392"/>
            <a:ext cx="9534525" cy="346075"/>
          </a:xfrm>
        </p:spPr>
        <p:txBody>
          <a:bodyPr>
            <a:noAutofit/>
          </a:bodyPr>
          <a:lstStyle>
            <a:lvl1pPr marL="0" indent="0">
              <a:buNone/>
              <a:defRPr sz="2000">
                <a:solidFill>
                  <a:schemeClr val="bg1"/>
                </a:solidFill>
              </a:defRPr>
            </a:lvl1pPr>
          </a:lstStyle>
          <a:p>
            <a:pPr lvl="0"/>
            <a:r>
              <a:rPr lang="en-US"/>
              <a:t>Presenters: (Name) (Name) on (Date)</a:t>
            </a:r>
          </a:p>
        </p:txBody>
      </p:sp>
      <p:sp>
        <p:nvSpPr>
          <p:cNvPr id="3" name="Title 2">
            <a:extLst>
              <a:ext uri="{FF2B5EF4-FFF2-40B4-BE49-F238E27FC236}">
                <a16:creationId xmlns:a16="http://schemas.microsoft.com/office/drawing/2014/main" id="{BC3EE952-ACA6-9E4E-BD61-6DE2E9D89A26}"/>
              </a:ext>
            </a:extLst>
          </p:cNvPr>
          <p:cNvSpPr>
            <a:spLocks noGrp="1"/>
          </p:cNvSpPr>
          <p:nvPr>
            <p:ph type="title" hasCustomPrompt="1"/>
          </p:nvPr>
        </p:nvSpPr>
        <p:spPr>
          <a:xfrm>
            <a:off x="7055003" y="352247"/>
            <a:ext cx="4888076" cy="5522117"/>
          </a:xfrm>
          <a:prstGeom prst="rect">
            <a:avLst/>
          </a:prstGeom>
        </p:spPr>
        <p:txBody>
          <a:bodyPr>
            <a:normAutofit/>
          </a:bodyPr>
          <a:lstStyle>
            <a:lvl1pPr algn="ctr">
              <a:defRPr lang="en-US" sz="6000" b="1" kern="1200" dirty="0">
                <a:solidFill>
                  <a:srgbClr val="562D80"/>
                </a:solidFill>
                <a:latin typeface="Barlow Condensed Light" panose="00000406000000000000" pitchFamily="2" charset="0"/>
                <a:ea typeface="Open Sans" panose="020B0606030504020204" pitchFamily="34" charset="0"/>
                <a:cs typeface="Open Sans" panose="020B0606030504020204" pitchFamily="34" charset="0"/>
              </a:defRPr>
            </a:lvl1pPr>
          </a:lstStyle>
          <a:p>
            <a:pPr marL="0" lvl="0" indent="0" algn="ctr" defTabSz="914400" rtl="0" eaLnBrk="1" latinLnBrk="0" hangingPunct="1">
              <a:lnSpc>
                <a:spcPct val="100000"/>
              </a:lnSpc>
              <a:spcBef>
                <a:spcPts val="2500"/>
              </a:spcBef>
              <a:buFont typeface="Arial" panose="020B0604020202020204" pitchFamily="34" charset="0"/>
              <a:buNone/>
            </a:pPr>
            <a:r>
              <a:rPr lang="en-US" dirty="0"/>
              <a:t>PRESENTATION TITLE</a:t>
            </a:r>
          </a:p>
        </p:txBody>
      </p:sp>
    </p:spTree>
    <p:extLst>
      <p:ext uri="{BB962C8B-B14F-4D97-AF65-F5344CB8AC3E}">
        <p14:creationId xmlns:p14="http://schemas.microsoft.com/office/powerpoint/2010/main" val="2434555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008578-E9E8-2246-9231-04653CE76EDD}"/>
              </a:ext>
            </a:extLst>
          </p:cNvPr>
          <p:cNvPicPr>
            <a:picLocks noChangeAspect="1"/>
          </p:cNvPicPr>
          <p:nvPr userDrawn="1"/>
        </p:nvPicPr>
        <p:blipFill rotWithShape="1">
          <a:blip r:embed="rId2"/>
          <a:srcRect b="81243"/>
          <a:stretch/>
        </p:blipFill>
        <p:spPr>
          <a:xfrm>
            <a:off x="0" y="0"/>
            <a:ext cx="12192000" cy="1286359"/>
          </a:xfrm>
          <a:prstGeom prst="rect">
            <a:avLst/>
          </a:prstGeom>
        </p:spPr>
      </p:pic>
      <p:sp>
        <p:nvSpPr>
          <p:cNvPr id="2" name="Title 1">
            <a:extLst>
              <a:ext uri="{FF2B5EF4-FFF2-40B4-BE49-F238E27FC236}">
                <a16:creationId xmlns:a16="http://schemas.microsoft.com/office/drawing/2014/main" id="{517FC5A6-1516-7546-96B0-8AAB36AFD865}"/>
              </a:ext>
            </a:extLst>
          </p:cNvPr>
          <p:cNvSpPr>
            <a:spLocks noGrp="1"/>
          </p:cNvSpPr>
          <p:nvPr>
            <p:ph type="ctrTitle" hasCustomPrompt="1"/>
          </p:nvPr>
        </p:nvSpPr>
        <p:spPr>
          <a:xfrm>
            <a:off x="447444" y="247340"/>
            <a:ext cx="9801921" cy="747138"/>
          </a:xfrm>
          <a:prstGeom prst="rect">
            <a:avLst/>
          </a:prstGeom>
        </p:spPr>
        <p:txBody>
          <a:bodyPr anchor="b">
            <a:normAutofit/>
          </a:bodyPr>
          <a:lstStyle>
            <a:lvl1pPr algn="l">
              <a:defRPr sz="4000" b="1">
                <a:solidFill>
                  <a:schemeClr val="bg1"/>
                </a:solidFill>
              </a:defRPr>
            </a:lvl1pPr>
          </a:lstStyle>
          <a:p>
            <a:r>
              <a:rPr lang="en-US"/>
              <a:t>TITLE</a:t>
            </a:r>
          </a:p>
        </p:txBody>
      </p:sp>
      <p:sp>
        <p:nvSpPr>
          <p:cNvPr id="10" name="Content Placeholder 2">
            <a:extLst>
              <a:ext uri="{FF2B5EF4-FFF2-40B4-BE49-F238E27FC236}">
                <a16:creationId xmlns:a16="http://schemas.microsoft.com/office/drawing/2014/main" id="{05F4EA84-741A-FD41-AB07-446F275B57EA}"/>
              </a:ext>
            </a:extLst>
          </p:cNvPr>
          <p:cNvSpPr>
            <a:spLocks noGrp="1"/>
          </p:cNvSpPr>
          <p:nvPr>
            <p:ph sz="half" idx="1" hasCustomPrompt="1"/>
          </p:nvPr>
        </p:nvSpPr>
        <p:spPr>
          <a:xfrm>
            <a:off x="838200" y="1454025"/>
            <a:ext cx="5181600"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D8C7E37E-FFE3-4549-83F9-CC1565B28AA6}"/>
              </a:ext>
            </a:extLst>
          </p:cNvPr>
          <p:cNvSpPr>
            <a:spLocks noGrp="1"/>
          </p:cNvSpPr>
          <p:nvPr>
            <p:ph sz="half" idx="13" hasCustomPrompt="1"/>
          </p:nvPr>
        </p:nvSpPr>
        <p:spPr>
          <a:xfrm>
            <a:off x="6324600" y="1454025"/>
            <a:ext cx="5181600"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pic>
        <p:nvPicPr>
          <p:cNvPr id="7" name="Picture 6" descr="Des Moines University">
            <a:extLst>
              <a:ext uri="{FF2B5EF4-FFF2-40B4-BE49-F238E27FC236}">
                <a16:creationId xmlns:a16="http://schemas.microsoft.com/office/drawing/2014/main" id="{D1E28D0F-9FE7-D445-9B63-66E7A3A6981B}"/>
              </a:ext>
            </a:extLst>
          </p:cNvPr>
          <p:cNvPicPr>
            <a:picLocks noChangeAspect="1"/>
          </p:cNvPicPr>
          <p:nvPr userDrawn="1"/>
        </p:nvPicPr>
        <p:blipFill>
          <a:blip r:embed="rId3"/>
          <a:stretch>
            <a:fillRect/>
          </a:stretch>
        </p:blipFill>
        <p:spPr>
          <a:xfrm>
            <a:off x="202559" y="6236331"/>
            <a:ext cx="1328428" cy="425963"/>
          </a:xfrm>
          <a:prstGeom prst="rect">
            <a:avLst/>
          </a:prstGeom>
        </p:spPr>
      </p:pic>
      <p:sp>
        <p:nvSpPr>
          <p:cNvPr id="8" name="Slide Number Placeholder 8">
            <a:extLst>
              <a:ext uri="{FF2B5EF4-FFF2-40B4-BE49-F238E27FC236}">
                <a16:creationId xmlns:a16="http://schemas.microsoft.com/office/drawing/2014/main" id="{F4956ED7-A715-2A4D-BBAE-C5529A8E3ED3}"/>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pPr/>
              <a:t>‹#›</a:t>
            </a:fld>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736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EE03A8-A781-944E-A7E8-AE23177D0F8B}"/>
              </a:ext>
            </a:extLst>
          </p:cNvPr>
          <p:cNvPicPr>
            <a:picLocks noChangeAspect="1"/>
          </p:cNvPicPr>
          <p:nvPr userDrawn="1"/>
        </p:nvPicPr>
        <p:blipFill rotWithShape="1">
          <a:blip r:embed="rId2"/>
          <a:srcRect b="81243"/>
          <a:stretch/>
        </p:blipFill>
        <p:spPr>
          <a:xfrm>
            <a:off x="0" y="0"/>
            <a:ext cx="12192000" cy="1286359"/>
          </a:xfrm>
          <a:prstGeom prst="rect">
            <a:avLst/>
          </a:prstGeom>
        </p:spPr>
      </p:pic>
      <p:sp>
        <p:nvSpPr>
          <p:cNvPr id="11" name="Title 1">
            <a:extLst>
              <a:ext uri="{FF2B5EF4-FFF2-40B4-BE49-F238E27FC236}">
                <a16:creationId xmlns:a16="http://schemas.microsoft.com/office/drawing/2014/main" id="{739340A0-3D50-DA48-B50A-884536F4BF27}"/>
              </a:ext>
            </a:extLst>
          </p:cNvPr>
          <p:cNvSpPr>
            <a:spLocks noGrp="1"/>
          </p:cNvSpPr>
          <p:nvPr>
            <p:ph type="ctrTitle" hasCustomPrompt="1"/>
          </p:nvPr>
        </p:nvSpPr>
        <p:spPr>
          <a:xfrm>
            <a:off x="447444" y="247340"/>
            <a:ext cx="9801921" cy="747138"/>
          </a:xfrm>
          <a:prstGeom prst="rect">
            <a:avLst/>
          </a:prstGeom>
        </p:spPr>
        <p:txBody>
          <a:bodyPr anchor="b">
            <a:normAutofit/>
          </a:bodyPr>
          <a:lstStyle>
            <a:lvl1pPr algn="l">
              <a:defRPr sz="4000" b="1">
                <a:solidFill>
                  <a:schemeClr val="bg1"/>
                </a:solidFill>
              </a:defRPr>
            </a:lvl1pPr>
          </a:lstStyle>
          <a:p>
            <a:r>
              <a:rPr lang="en-US" dirty="0"/>
              <a:t>TITLE</a:t>
            </a:r>
          </a:p>
        </p:txBody>
      </p:sp>
      <p:sp>
        <p:nvSpPr>
          <p:cNvPr id="12" name="Content Placeholder 2">
            <a:extLst>
              <a:ext uri="{FF2B5EF4-FFF2-40B4-BE49-F238E27FC236}">
                <a16:creationId xmlns:a16="http://schemas.microsoft.com/office/drawing/2014/main" id="{1211870A-093B-4F41-A9DF-F65446F29880}"/>
              </a:ext>
            </a:extLst>
          </p:cNvPr>
          <p:cNvSpPr>
            <a:spLocks noGrp="1"/>
          </p:cNvSpPr>
          <p:nvPr>
            <p:ph sz="half" idx="13" hasCustomPrompt="1"/>
          </p:nvPr>
        </p:nvSpPr>
        <p:spPr>
          <a:xfrm>
            <a:off x="838200" y="1454025"/>
            <a:ext cx="10515600" cy="4351338"/>
          </a:xfrm>
        </p:spPr>
        <p:txBody>
          <a:bodyPr/>
          <a:lstStyle>
            <a:lvl1pPr marL="0" indent="0">
              <a:buNone/>
              <a:defRPr>
                <a:solidFill>
                  <a:srgbClr val="562D80"/>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dirty="0"/>
              <a:t>Slide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Des Moines University">
            <a:extLst>
              <a:ext uri="{FF2B5EF4-FFF2-40B4-BE49-F238E27FC236}">
                <a16:creationId xmlns:a16="http://schemas.microsoft.com/office/drawing/2014/main" id="{5D5A2534-1B79-E34D-930B-6D2B279A75C9}"/>
              </a:ext>
            </a:extLst>
          </p:cNvPr>
          <p:cNvPicPr>
            <a:picLocks noChangeAspect="1"/>
          </p:cNvPicPr>
          <p:nvPr userDrawn="1"/>
        </p:nvPicPr>
        <p:blipFill>
          <a:blip r:embed="rId3"/>
          <a:stretch>
            <a:fillRect/>
          </a:stretch>
        </p:blipFill>
        <p:spPr>
          <a:xfrm>
            <a:off x="202559" y="6236331"/>
            <a:ext cx="1328428" cy="425963"/>
          </a:xfrm>
          <a:prstGeom prst="rect">
            <a:avLst/>
          </a:prstGeom>
        </p:spPr>
      </p:pic>
      <p:sp>
        <p:nvSpPr>
          <p:cNvPr id="9" name="Slide Number Placeholder 8">
            <a:extLst>
              <a:ext uri="{FF2B5EF4-FFF2-40B4-BE49-F238E27FC236}">
                <a16:creationId xmlns:a16="http://schemas.microsoft.com/office/drawing/2014/main" id="{37E09C97-8D78-3843-8B57-5BDC76A37F2F}"/>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pPr/>
              <a:t>‹#›</a:t>
            </a:fld>
            <a:endParaRPr lang="en-US" sz="16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581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B411E0-5E74-F341-9AB6-98C6C80858CD}"/>
              </a:ext>
            </a:extLst>
          </p:cNvPr>
          <p:cNvPicPr>
            <a:picLocks noChangeAspect="1"/>
          </p:cNvPicPr>
          <p:nvPr userDrawn="1"/>
        </p:nvPicPr>
        <p:blipFill rotWithShape="1">
          <a:blip r:embed="rId2"/>
          <a:srcRect t="88130" b="-364"/>
          <a:stretch/>
        </p:blipFill>
        <p:spPr>
          <a:xfrm>
            <a:off x="0" y="6044338"/>
            <a:ext cx="12192000" cy="839062"/>
          </a:xfrm>
          <a:prstGeom prst="rect">
            <a:avLst/>
          </a:prstGeom>
        </p:spPr>
      </p:pic>
      <p:sp>
        <p:nvSpPr>
          <p:cNvPr id="2" name="Title 1">
            <a:extLst>
              <a:ext uri="{FF2B5EF4-FFF2-40B4-BE49-F238E27FC236}">
                <a16:creationId xmlns:a16="http://schemas.microsoft.com/office/drawing/2014/main" id="{517FC5A6-1516-7546-96B0-8AAB36AFD865}"/>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6000" b="1">
                <a:solidFill>
                  <a:srgbClr val="562D80"/>
                </a:solidFill>
              </a:defRPr>
            </a:lvl1pPr>
          </a:lstStyle>
          <a:p>
            <a:r>
              <a:rPr lang="en-US" dirty="0"/>
              <a:t>TITLE</a:t>
            </a:r>
          </a:p>
        </p:txBody>
      </p:sp>
      <p:sp>
        <p:nvSpPr>
          <p:cNvPr id="3" name="Subtitle 2">
            <a:extLst>
              <a:ext uri="{FF2B5EF4-FFF2-40B4-BE49-F238E27FC236}">
                <a16:creationId xmlns:a16="http://schemas.microsoft.com/office/drawing/2014/main" id="{239F7063-483E-A64A-8541-00C44D808093}"/>
              </a:ext>
            </a:extLst>
          </p:cNvPr>
          <p:cNvSpPr>
            <a:spLocks noGrp="1"/>
          </p:cNvSpPr>
          <p:nvPr>
            <p:ph type="subTitle" idx="1" hasCustomPrompt="1"/>
          </p:nvPr>
        </p:nvSpPr>
        <p:spPr>
          <a:xfrm>
            <a:off x="1524000" y="3602038"/>
            <a:ext cx="9144000" cy="1655762"/>
          </a:xfrm>
        </p:spPr>
        <p:txBody>
          <a:bodyPr/>
          <a:lstStyle>
            <a:lvl1pPr marL="0" indent="0" algn="ctr">
              <a:lnSpc>
                <a:spcPct val="100000"/>
              </a:lnSpc>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and/or additional information</a:t>
            </a:r>
          </a:p>
        </p:txBody>
      </p:sp>
      <p:pic>
        <p:nvPicPr>
          <p:cNvPr id="8" name="Picture 7" descr="Des Moines University">
            <a:extLst>
              <a:ext uri="{FF2B5EF4-FFF2-40B4-BE49-F238E27FC236}">
                <a16:creationId xmlns:a16="http://schemas.microsoft.com/office/drawing/2014/main" id="{5ABDA51C-5083-1A43-9F30-71FD9F56EC4F}"/>
              </a:ext>
            </a:extLst>
          </p:cNvPr>
          <p:cNvPicPr>
            <a:picLocks noChangeAspect="1"/>
          </p:cNvPicPr>
          <p:nvPr userDrawn="1"/>
        </p:nvPicPr>
        <p:blipFill>
          <a:blip r:embed="rId3"/>
          <a:stretch>
            <a:fillRect/>
          </a:stretch>
        </p:blipFill>
        <p:spPr>
          <a:xfrm>
            <a:off x="202559" y="6236330"/>
            <a:ext cx="1328428" cy="425963"/>
          </a:xfrm>
          <a:prstGeom prst="rect">
            <a:avLst/>
          </a:prstGeom>
        </p:spPr>
      </p:pic>
      <p:sp>
        <p:nvSpPr>
          <p:cNvPr id="9" name="Slide Number Placeholder 8">
            <a:extLst>
              <a:ext uri="{FF2B5EF4-FFF2-40B4-BE49-F238E27FC236}">
                <a16:creationId xmlns:a16="http://schemas.microsoft.com/office/drawing/2014/main" id="{41AE54C5-C165-8F4B-81F4-8457F5E94023}"/>
              </a:ext>
            </a:extLst>
          </p:cNvPr>
          <p:cNvSpPr txBox="1">
            <a:spLocks/>
          </p:cNvSpPr>
          <p:nvPr userDrawn="1"/>
        </p:nvSpPr>
        <p:spPr>
          <a:xfrm>
            <a:off x="9352280" y="63840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160B22-FCA6-1B46-932F-ACCEE6985BC2}" type="slidenum">
              <a:rPr lang="en-US" sz="1600" smtClean="0">
                <a:latin typeface="Open Sans" panose="020B0606030504020204" pitchFamily="34" charset="0"/>
                <a:ea typeface="Open Sans" panose="020B0606030504020204" pitchFamily="34" charset="0"/>
                <a:cs typeface="Open Sans" panose="020B0606030504020204" pitchFamily="34" charset="0"/>
              </a:rPr>
              <a:pPr/>
              <a:t>‹#›</a:t>
            </a:fld>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9132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690109-D649-274F-AC0F-A58302F6C566}"/>
              </a:ext>
            </a:extLst>
          </p:cNvPr>
          <p:cNvSpPr>
            <a:spLocks noGrp="1"/>
          </p:cNvSpPr>
          <p:nvPr>
            <p:ph type="body" idx="1"/>
          </p:nvPr>
        </p:nvSpPr>
        <p:spPr>
          <a:xfrm>
            <a:off x="838200" y="1825625"/>
            <a:ext cx="10515600" cy="4351338"/>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1057D226-7008-D04A-BB8C-71C5C93FA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Slide Number Placeholder 5">
            <a:extLst>
              <a:ext uri="{FF2B5EF4-FFF2-40B4-BE49-F238E27FC236}">
                <a16:creationId xmlns:a16="http://schemas.microsoft.com/office/drawing/2014/main" id="{FA9AD89E-5A33-9C44-A986-48BC6F348B89}"/>
              </a:ext>
            </a:extLst>
          </p:cNvPr>
          <p:cNvSpPr>
            <a:spLocks noGrp="1"/>
          </p:cNvSpPr>
          <p:nvPr>
            <p:ph type="sldNum" sz="quarter" idx="4"/>
          </p:nvPr>
        </p:nvSpPr>
        <p:spPr>
          <a:xfrm>
            <a:off x="9199880" y="6356350"/>
            <a:ext cx="2743200" cy="365125"/>
          </a:xfrm>
          <a:prstGeom prst="rect">
            <a:avLst/>
          </a:prstGeom>
        </p:spPr>
        <p:txBody>
          <a:bodyPr vert="horz" lIns="91440" tIns="45720" rIns="91440" bIns="45720" rtlCol="0" anchor="ctr"/>
          <a:lstStyle>
            <a:lvl1pPr algn="r">
              <a:defRPr sz="16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A5FC088D-B49A-2142-A6A1-7845621D5CD6}" type="slidenum">
              <a:rPr lang="en-US" smtClean="0"/>
              <a:pPr/>
              <a:t>‹#›</a:t>
            </a:fld>
            <a:endParaRPr lang="en-US"/>
          </a:p>
        </p:txBody>
      </p:sp>
    </p:spTree>
    <p:extLst>
      <p:ext uri="{BB962C8B-B14F-4D97-AF65-F5344CB8AC3E}">
        <p14:creationId xmlns:p14="http://schemas.microsoft.com/office/powerpoint/2010/main" val="2419412821"/>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675" r:id="rId3"/>
    <p:sldLayoutId id="2147483661" r:id="rId4"/>
    <p:sldLayoutId id="2147483677" r:id="rId5"/>
    <p:sldLayoutId id="2147483688" r:id="rId6"/>
    <p:sldLayoutId id="2147483676" r:id="rId7"/>
    <p:sldLayoutId id="2147483673" r:id="rId8"/>
    <p:sldLayoutId id="2147483672" r:id="rId9"/>
    <p:sldLayoutId id="2147483670" r:id="rId10"/>
    <p:sldLayoutId id="2147483671" r:id="rId11"/>
    <p:sldLayoutId id="2147483664" r:id="rId12"/>
    <p:sldLayoutId id="2147483674" r:id="rId13"/>
    <p:sldLayoutId id="2147483686" r:id="rId14"/>
    <p:sldLayoutId id="2147483662" r:id="rId15"/>
    <p:sldLayoutId id="2147483681" r:id="rId16"/>
    <p:sldLayoutId id="2147483665" r:id="rId17"/>
    <p:sldLayoutId id="2147483682" r:id="rId18"/>
    <p:sldLayoutId id="2147483683" r:id="rId19"/>
    <p:sldLayoutId id="2147483684" r:id="rId20"/>
    <p:sldLayoutId id="2147483685" r:id="rId21"/>
    <p:sldLayoutId id="2147483668" r:id="rId22"/>
    <p:sldLayoutId id="2147483678" r:id="rId23"/>
    <p:sldLayoutId id="2147483689" r:id="rId24"/>
    <p:sldLayoutId id="2147483691" r:id="rId25"/>
  </p:sldLayoutIdLst>
  <p:hf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Barlow Condensed Light" panose="00000406000000000000" pitchFamily="2" charset="0"/>
          <a:ea typeface="+mj-ea"/>
          <a:cs typeface="+mj-cs"/>
        </a:defRPr>
      </a:lvl1pPr>
    </p:titleStyle>
    <p:bodyStyle>
      <a:lvl1pPr marL="228600" indent="-228600" algn="l" defTabSz="914400" rtl="0" eaLnBrk="1" latinLnBrk="0" hangingPunct="1">
        <a:lnSpc>
          <a:spcPct val="100000"/>
        </a:lnSpc>
        <a:spcBef>
          <a:spcPts val="2500"/>
        </a:spcBef>
        <a:buFont typeface="Arial" panose="020B0604020202020204" pitchFamily="34" charset="0"/>
        <a:buChar char="•"/>
        <a:defRPr sz="25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9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84888B75-506E-8148-B400-512F9B877EF3}"/>
              </a:ext>
            </a:extLst>
          </p:cNvPr>
          <p:cNvSpPr>
            <a:spLocks noGrp="1"/>
          </p:cNvSpPr>
          <p:nvPr>
            <p:ph type="ctrTitle"/>
          </p:nvPr>
        </p:nvSpPr>
        <p:spPr/>
        <p:txBody>
          <a:bodyPr/>
          <a:lstStyle/>
          <a:p>
            <a:r>
              <a:rPr lang="en-US" dirty="0"/>
              <a:t>2025 IAMSE Meeting </a:t>
            </a:r>
            <a:br>
              <a:rPr lang="en-US" dirty="0"/>
            </a:br>
            <a:r>
              <a:rPr lang="en-US" dirty="0"/>
              <a:t>Calgary, June 14</a:t>
            </a:r>
            <a:r>
              <a:rPr lang="en-US" baseline="30000" dirty="0"/>
              <a:t>th</a:t>
            </a:r>
            <a:r>
              <a:rPr lang="en-US" dirty="0"/>
              <a:t> to 17</a:t>
            </a:r>
            <a:r>
              <a:rPr lang="en-US" baseline="30000" dirty="0"/>
              <a:t>th</a:t>
            </a:r>
            <a:r>
              <a:rPr lang="en-US" dirty="0"/>
              <a:t> </a:t>
            </a:r>
          </a:p>
        </p:txBody>
      </p:sp>
      <p:sp>
        <p:nvSpPr>
          <p:cNvPr id="8" name="Subtitle 7">
            <a:extLst>
              <a:ext uri="{FF2B5EF4-FFF2-40B4-BE49-F238E27FC236}">
                <a16:creationId xmlns:a16="http://schemas.microsoft.com/office/drawing/2014/main" id="{8E4E4DEB-5F86-D649-9236-BB660BFBBFEE}"/>
              </a:ext>
            </a:extLst>
          </p:cNvPr>
          <p:cNvSpPr>
            <a:spLocks noGrp="1"/>
          </p:cNvSpPr>
          <p:nvPr>
            <p:ph type="subTitle" idx="1"/>
          </p:nvPr>
        </p:nvSpPr>
        <p:spPr/>
        <p:txBody>
          <a:bodyPr/>
          <a:lstStyle/>
          <a:p>
            <a:r>
              <a:rPr lang="en-US" dirty="0"/>
              <a:t>Martin Schmidt, Reporting as COM Curriculum Fellow</a:t>
            </a:r>
          </a:p>
        </p:txBody>
      </p:sp>
    </p:spTree>
    <p:extLst>
      <p:ext uri="{BB962C8B-B14F-4D97-AF65-F5344CB8AC3E}">
        <p14:creationId xmlns:p14="http://schemas.microsoft.com/office/powerpoint/2010/main" val="293586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7C9F3-3FB1-4A5F-529B-E92948F9D66C}"/>
              </a:ext>
            </a:extLst>
          </p:cNvPr>
          <p:cNvSpPr>
            <a:spLocks noGrp="1"/>
          </p:cNvSpPr>
          <p:nvPr>
            <p:ph sz="half" idx="1"/>
          </p:nvPr>
        </p:nvSpPr>
        <p:spPr>
          <a:xfrm>
            <a:off x="839788" y="1393372"/>
            <a:ext cx="10845800" cy="4351338"/>
          </a:xfrm>
        </p:spPr>
        <p:txBody>
          <a:bodyPr>
            <a:normAutofit/>
          </a:bodyPr>
          <a:lstStyle/>
          <a:p>
            <a:r>
              <a:rPr lang="en-US" dirty="0"/>
              <a:t>Students are less well prepared, and this is not reflected in academic metrics</a:t>
            </a:r>
          </a:p>
          <a:p>
            <a:pPr lvl="1"/>
            <a:r>
              <a:rPr lang="en-US" dirty="0"/>
              <a:t>Undergraduate grades are inflated, MCAT scores are normalized</a:t>
            </a:r>
          </a:p>
          <a:p>
            <a:pPr lvl="1"/>
            <a:r>
              <a:rPr lang="en-US" dirty="0"/>
              <a:t>More seats in medical schools but steady/shrinking number of qualified graduates (demographic cliff)</a:t>
            </a:r>
          </a:p>
          <a:p>
            <a:pPr lvl="1"/>
            <a:r>
              <a:rPr lang="en-US" dirty="0"/>
              <a:t>Growing need for pre-matriculation interventions and remediation</a:t>
            </a:r>
          </a:p>
          <a:p>
            <a:r>
              <a:rPr lang="en-US" dirty="0"/>
              <a:t>Post-COVID Social Isolation in Students</a:t>
            </a:r>
          </a:p>
          <a:p>
            <a:pPr lvl="1"/>
            <a:r>
              <a:rPr lang="en-US" dirty="0"/>
              <a:t>Many students, especially males, are struggling with loneliness and reduced social skills due to prolonged isolation during the pandemic. </a:t>
            </a:r>
          </a:p>
          <a:p>
            <a:pPr lvl="1"/>
            <a:r>
              <a:rPr lang="en-US" dirty="0"/>
              <a:t>Growing need for intentional support in rebuilding peer connections and emotional well-being.</a:t>
            </a:r>
          </a:p>
        </p:txBody>
      </p:sp>
      <p:sp>
        <p:nvSpPr>
          <p:cNvPr id="4" name="Title 3">
            <a:extLst>
              <a:ext uri="{FF2B5EF4-FFF2-40B4-BE49-F238E27FC236}">
                <a16:creationId xmlns:a16="http://schemas.microsoft.com/office/drawing/2014/main" id="{E0FE5DFE-467A-7A28-36F3-9DEA8ACE0B71}"/>
              </a:ext>
            </a:extLst>
          </p:cNvPr>
          <p:cNvSpPr>
            <a:spLocks noGrp="1"/>
          </p:cNvSpPr>
          <p:nvPr>
            <p:ph type="title"/>
          </p:nvPr>
        </p:nvSpPr>
        <p:spPr/>
        <p:txBody>
          <a:bodyPr>
            <a:normAutofit/>
          </a:bodyPr>
          <a:lstStyle/>
          <a:p>
            <a:r>
              <a:rPr lang="en-US" dirty="0"/>
              <a:t>Preparing for the Next Generation of Learners </a:t>
            </a:r>
          </a:p>
        </p:txBody>
      </p:sp>
    </p:spTree>
    <p:extLst>
      <p:ext uri="{BB962C8B-B14F-4D97-AF65-F5344CB8AC3E}">
        <p14:creationId xmlns:p14="http://schemas.microsoft.com/office/powerpoint/2010/main" val="126627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1BD494-60AE-54F9-0F32-EF123EE73688}"/>
              </a:ext>
            </a:extLst>
          </p:cNvPr>
          <p:cNvSpPr>
            <a:spLocks noGrp="1"/>
          </p:cNvSpPr>
          <p:nvPr>
            <p:ph sz="half" idx="1"/>
          </p:nvPr>
        </p:nvSpPr>
        <p:spPr>
          <a:xfrm>
            <a:off x="838200" y="2439534"/>
            <a:ext cx="10515600" cy="4351338"/>
          </a:xfrm>
        </p:spPr>
        <p:txBody>
          <a:bodyPr/>
          <a:lstStyle/>
          <a:p>
            <a:endParaRPr lang="en-US" dirty="0"/>
          </a:p>
          <a:p>
            <a:r>
              <a:rPr lang="en-US" dirty="0"/>
              <a:t>Schmidt M: A Question-of-the-Day Game for Medical Biochemistry: </a:t>
            </a:r>
            <a:br>
              <a:rPr lang="en-US" dirty="0"/>
            </a:br>
            <a:r>
              <a:rPr lang="en-US" dirty="0"/>
              <a:t>Fun, But Only Marginally Effective for Learning and Engagement</a:t>
            </a:r>
          </a:p>
        </p:txBody>
      </p:sp>
      <p:sp>
        <p:nvSpPr>
          <p:cNvPr id="4" name="Title 3">
            <a:extLst>
              <a:ext uri="{FF2B5EF4-FFF2-40B4-BE49-F238E27FC236}">
                <a16:creationId xmlns:a16="http://schemas.microsoft.com/office/drawing/2014/main" id="{0A4BAF05-8CB7-DB8F-20D8-7A89DCCB998F}"/>
              </a:ext>
            </a:extLst>
          </p:cNvPr>
          <p:cNvSpPr>
            <a:spLocks noGrp="1"/>
          </p:cNvSpPr>
          <p:nvPr>
            <p:ph type="title"/>
          </p:nvPr>
        </p:nvSpPr>
        <p:spPr/>
        <p:txBody>
          <a:bodyPr/>
          <a:lstStyle/>
          <a:p>
            <a:r>
              <a:rPr lang="en-US" dirty="0"/>
              <a:t>Focus Session: Gamification in Medical Education</a:t>
            </a:r>
          </a:p>
        </p:txBody>
      </p:sp>
    </p:spTree>
    <p:extLst>
      <p:ext uri="{BB962C8B-B14F-4D97-AF65-F5344CB8AC3E}">
        <p14:creationId xmlns:p14="http://schemas.microsoft.com/office/powerpoint/2010/main" val="161596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2EDC4B-F7DE-52F2-74F6-8A274744383F}"/>
              </a:ext>
            </a:extLst>
          </p:cNvPr>
          <p:cNvSpPr>
            <a:spLocks noGrp="1"/>
          </p:cNvSpPr>
          <p:nvPr>
            <p:ph sz="half" idx="1"/>
          </p:nvPr>
        </p:nvSpPr>
        <p:spPr>
          <a:xfrm>
            <a:off x="839788" y="1393371"/>
            <a:ext cx="6198010" cy="4709477"/>
          </a:xfrm>
        </p:spPr>
        <p:txBody>
          <a:bodyPr>
            <a:normAutofit fontScale="92500" lnSpcReduction="20000"/>
          </a:bodyPr>
          <a:lstStyle/>
          <a:p>
            <a:r>
              <a:rPr lang="en-US" dirty="0"/>
              <a:t>Build two 28-day games to accompany metabolism and genetics modules</a:t>
            </a:r>
          </a:p>
          <a:p>
            <a:pPr lvl="1"/>
            <a:r>
              <a:rPr lang="en-US" dirty="0"/>
              <a:t>Population: Students in First year Foundational Sciences 1 course at Osteopathic Medical School</a:t>
            </a:r>
          </a:p>
          <a:p>
            <a:pPr lvl="1"/>
            <a:r>
              <a:rPr lang="en-US" dirty="0"/>
              <a:t>Intervention: Daily questions that integrate past and current content (pushed via LMS), badges and leaderboards</a:t>
            </a:r>
          </a:p>
          <a:p>
            <a:pPr lvl="1"/>
            <a:r>
              <a:rPr lang="en-US" dirty="0"/>
              <a:t>Controls: FS1 course sections without game, anatomy course without game</a:t>
            </a:r>
          </a:p>
          <a:p>
            <a:r>
              <a:rPr lang="en-US" dirty="0"/>
              <a:t>Outcomes – Response, Learning, Behavior</a:t>
            </a:r>
          </a:p>
          <a:p>
            <a:pPr lvl="1"/>
            <a:r>
              <a:rPr lang="en-US" dirty="0"/>
              <a:t>Participation and student comments on survey</a:t>
            </a:r>
          </a:p>
          <a:p>
            <a:pPr lvl="1"/>
            <a:r>
              <a:rPr lang="en-US" dirty="0"/>
              <a:t>Changes in academic performance and engagement with course material from checkpoints 1 to 2 and 3 to 4.</a:t>
            </a:r>
          </a:p>
          <a:p>
            <a:pPr lvl="1"/>
            <a:r>
              <a:rPr lang="en-US" dirty="0"/>
              <a:t>Examine </a:t>
            </a:r>
            <a:r>
              <a:rPr lang="en-US" b="1" dirty="0"/>
              <a:t>correlation</a:t>
            </a:r>
            <a:r>
              <a:rPr lang="en-US" dirty="0"/>
              <a:t> and </a:t>
            </a:r>
            <a:r>
              <a:rPr lang="en-US" b="1" dirty="0"/>
              <a:t>differences</a:t>
            </a:r>
            <a:r>
              <a:rPr lang="en-US" dirty="0"/>
              <a:t> in case-matched cohorts</a:t>
            </a:r>
          </a:p>
          <a:p>
            <a:pPr lvl="1"/>
            <a:endParaRPr lang="en-US" dirty="0"/>
          </a:p>
          <a:p>
            <a:endParaRPr lang="en-US" dirty="0"/>
          </a:p>
        </p:txBody>
      </p:sp>
      <p:sp>
        <p:nvSpPr>
          <p:cNvPr id="4" name="Title 3">
            <a:extLst>
              <a:ext uri="{FF2B5EF4-FFF2-40B4-BE49-F238E27FC236}">
                <a16:creationId xmlns:a16="http://schemas.microsoft.com/office/drawing/2014/main" id="{EF0540B5-EF4F-92BF-3F69-52D74BBD0F34}"/>
              </a:ext>
            </a:extLst>
          </p:cNvPr>
          <p:cNvSpPr>
            <a:spLocks noGrp="1"/>
          </p:cNvSpPr>
          <p:nvPr>
            <p:ph type="title"/>
          </p:nvPr>
        </p:nvSpPr>
        <p:spPr>
          <a:xfrm>
            <a:off x="839788" y="365126"/>
            <a:ext cx="10868992" cy="1028246"/>
          </a:xfrm>
        </p:spPr>
        <p:txBody>
          <a:bodyPr>
            <a:normAutofit fontScale="90000"/>
          </a:bodyPr>
          <a:lstStyle/>
          <a:p>
            <a:r>
              <a:rPr lang="en-US" dirty="0"/>
              <a:t>Seeking Solid Evidence: Design of a Question of the Day Game</a:t>
            </a:r>
          </a:p>
        </p:txBody>
      </p:sp>
      <p:pic>
        <p:nvPicPr>
          <p:cNvPr id="5" name="Picture 4" descr="A screenshot of a computer&#10;&#10;Description automatically generated">
            <a:extLst>
              <a:ext uri="{FF2B5EF4-FFF2-40B4-BE49-F238E27FC236}">
                <a16:creationId xmlns:a16="http://schemas.microsoft.com/office/drawing/2014/main" id="{0FBC59AC-C5B8-3057-C0FF-8BA085E2CCF9}"/>
              </a:ext>
            </a:extLst>
          </p:cNvPr>
          <p:cNvPicPr>
            <a:picLocks noChangeAspect="1"/>
          </p:cNvPicPr>
          <p:nvPr/>
        </p:nvPicPr>
        <p:blipFill rotWithShape="1">
          <a:blip r:embed="rId2"/>
          <a:srcRect l="856" t="17724" r="53048" b="59762"/>
          <a:stretch/>
        </p:blipFill>
        <p:spPr bwMode="auto">
          <a:xfrm>
            <a:off x="7181636" y="1500027"/>
            <a:ext cx="5010364" cy="1599946"/>
          </a:xfrm>
          <a:prstGeom prst="rect">
            <a:avLst/>
          </a:prstGeom>
          <a:ln>
            <a:noFill/>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07925607-0F99-A4D2-B042-83CF066F3197}"/>
              </a:ext>
            </a:extLst>
          </p:cNvPr>
          <p:cNvGrpSpPr/>
          <p:nvPr/>
        </p:nvGrpSpPr>
        <p:grpSpPr>
          <a:xfrm>
            <a:off x="7172401" y="3099973"/>
            <a:ext cx="4803825" cy="2865929"/>
            <a:chOff x="-49166377" y="3620733"/>
            <a:chExt cx="18288000" cy="11430000"/>
          </a:xfrm>
        </p:grpSpPr>
        <p:pic>
          <p:nvPicPr>
            <p:cNvPr id="7" name="Picture 6">
              <a:extLst>
                <a:ext uri="{FF2B5EF4-FFF2-40B4-BE49-F238E27FC236}">
                  <a16:creationId xmlns:a16="http://schemas.microsoft.com/office/drawing/2014/main" id="{30D62849-1BC5-E33F-F100-7F0A3BF0F0D9}"/>
                </a:ext>
              </a:extLst>
            </p:cNvPr>
            <p:cNvPicPr>
              <a:picLocks noChangeAspect="1"/>
            </p:cNvPicPr>
            <p:nvPr/>
          </p:nvPicPr>
          <p:blipFill>
            <a:blip r:embed="rId3"/>
            <a:stretch>
              <a:fillRect/>
            </a:stretch>
          </p:blipFill>
          <p:spPr>
            <a:xfrm>
              <a:off x="-49166377" y="3620733"/>
              <a:ext cx="18288000" cy="11430000"/>
            </a:xfrm>
            <a:prstGeom prst="rect">
              <a:avLst/>
            </a:prstGeom>
          </p:spPr>
        </p:pic>
        <p:sp>
          <p:nvSpPr>
            <p:cNvPr id="8" name="Rectangle 7">
              <a:extLst>
                <a:ext uri="{FF2B5EF4-FFF2-40B4-BE49-F238E27FC236}">
                  <a16:creationId xmlns:a16="http://schemas.microsoft.com/office/drawing/2014/main" id="{67438151-256E-1599-9632-05CD1D704496}"/>
                </a:ext>
              </a:extLst>
            </p:cNvPr>
            <p:cNvSpPr/>
            <p:nvPr/>
          </p:nvSpPr>
          <p:spPr>
            <a:xfrm>
              <a:off x="-45527139" y="9875807"/>
              <a:ext cx="2057400" cy="3581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301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500"/>
                                        <p:tgtEl>
                                          <p:spTgt spid="2">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8D3C95-EAB7-B335-B324-B593A00E432A}"/>
              </a:ext>
            </a:extLst>
          </p:cNvPr>
          <p:cNvSpPr>
            <a:spLocks noGrp="1"/>
          </p:cNvSpPr>
          <p:nvPr>
            <p:ph sz="half" idx="1"/>
          </p:nvPr>
        </p:nvSpPr>
        <p:spPr>
          <a:xfrm>
            <a:off x="836613" y="1393372"/>
            <a:ext cx="5451171" cy="4351338"/>
          </a:xfrm>
        </p:spPr>
        <p:txBody>
          <a:bodyPr>
            <a:normAutofit fontScale="92500"/>
          </a:bodyPr>
          <a:lstStyle/>
          <a:p>
            <a:r>
              <a:rPr lang="en-US" dirty="0"/>
              <a:t>Participation (LMS data)</a:t>
            </a:r>
          </a:p>
          <a:p>
            <a:pPr lvl="1"/>
            <a:r>
              <a:rPr lang="en-US" dirty="0"/>
              <a:t>66% of 236 eligible students answered at least one question </a:t>
            </a:r>
          </a:p>
          <a:p>
            <a:pPr lvl="1"/>
            <a:r>
              <a:rPr lang="en-US" dirty="0"/>
              <a:t>70.3% of first-round participants chose to repeat the game in the second round</a:t>
            </a:r>
          </a:p>
          <a:p>
            <a:r>
              <a:rPr lang="en-US" dirty="0"/>
              <a:t>Reaction (Survey, N=19) </a:t>
            </a:r>
          </a:p>
          <a:p>
            <a:pPr lvl="1"/>
            <a:r>
              <a:rPr lang="en-US" dirty="0"/>
              <a:t>The game was a good use of study time</a:t>
            </a:r>
          </a:p>
          <a:p>
            <a:pPr lvl="1"/>
            <a:r>
              <a:rPr lang="en-US" dirty="0"/>
              <a:t>Participation increased engagement with course content</a:t>
            </a:r>
          </a:p>
          <a:p>
            <a:pPr lvl="1"/>
            <a:r>
              <a:rPr lang="en-US" dirty="0"/>
              <a:t>The game improved understanding of the course material </a:t>
            </a:r>
          </a:p>
        </p:txBody>
      </p:sp>
      <p:sp>
        <p:nvSpPr>
          <p:cNvPr id="4" name="Title 3">
            <a:extLst>
              <a:ext uri="{FF2B5EF4-FFF2-40B4-BE49-F238E27FC236}">
                <a16:creationId xmlns:a16="http://schemas.microsoft.com/office/drawing/2014/main" id="{3E3D433D-3771-3923-3435-C0FDE0586C1C}"/>
              </a:ext>
            </a:extLst>
          </p:cNvPr>
          <p:cNvSpPr>
            <a:spLocks noGrp="1"/>
          </p:cNvSpPr>
          <p:nvPr>
            <p:ph type="title"/>
          </p:nvPr>
        </p:nvSpPr>
        <p:spPr/>
        <p:txBody>
          <a:bodyPr/>
          <a:lstStyle/>
          <a:p>
            <a:r>
              <a:rPr lang="en-US" dirty="0"/>
              <a:t>Outcomes: Participation and Reaction</a:t>
            </a:r>
          </a:p>
        </p:txBody>
      </p:sp>
      <p:pic>
        <p:nvPicPr>
          <p:cNvPr id="7" name="Picture 6" descr="A screenshot of a computer&#10;&#10;Description automatically generated">
            <a:extLst>
              <a:ext uri="{FF2B5EF4-FFF2-40B4-BE49-F238E27FC236}">
                <a16:creationId xmlns:a16="http://schemas.microsoft.com/office/drawing/2014/main" id="{6F13B15B-4E4A-1880-A405-FB13960DBF31}"/>
              </a:ext>
            </a:extLst>
          </p:cNvPr>
          <p:cNvPicPr>
            <a:picLocks noChangeAspect="1"/>
          </p:cNvPicPr>
          <p:nvPr/>
        </p:nvPicPr>
        <p:blipFill rotWithShape="1">
          <a:blip r:embed="rId3"/>
          <a:srcRect l="62982" t="6207" r="11858" b="65455"/>
          <a:stretch/>
        </p:blipFill>
        <p:spPr bwMode="auto">
          <a:xfrm>
            <a:off x="7538816" y="1113290"/>
            <a:ext cx="4089115" cy="2735123"/>
          </a:xfrm>
          <a:prstGeom prst="rect">
            <a:avLst/>
          </a:prstGeom>
          <a:ln>
            <a:noFill/>
          </a:ln>
          <a:extLst>
            <a:ext uri="{53640926-AAD7-44D8-BBD7-CCE9431645EC}">
              <a14:shadowObscured xmlns:a14="http://schemas.microsoft.com/office/drawing/2010/main"/>
            </a:ext>
          </a:extLst>
        </p:spPr>
      </p:pic>
      <p:graphicFrame>
        <p:nvGraphicFramePr>
          <p:cNvPr id="8" name="Table 7">
            <a:extLst>
              <a:ext uri="{FF2B5EF4-FFF2-40B4-BE49-F238E27FC236}">
                <a16:creationId xmlns:a16="http://schemas.microsoft.com/office/drawing/2014/main" id="{A1855486-738A-247C-9AF2-BF45BEAEB1CD}"/>
              </a:ext>
            </a:extLst>
          </p:cNvPr>
          <p:cNvGraphicFramePr>
            <a:graphicFrameLocks noGrp="1"/>
          </p:cNvGraphicFramePr>
          <p:nvPr/>
        </p:nvGraphicFramePr>
        <p:xfrm>
          <a:off x="6369978" y="3760842"/>
          <a:ext cx="5709188" cy="1983868"/>
        </p:xfrm>
        <a:graphic>
          <a:graphicData uri="http://schemas.openxmlformats.org/drawingml/2006/table">
            <a:tbl>
              <a:tblPr firstRow="1" firstCol="1" bandRow="1">
                <a:tableStyleId>{5C22544A-7EE6-4342-B048-85BDC9FD1C3A}</a:tableStyleId>
              </a:tblPr>
              <a:tblGrid>
                <a:gridCol w="4729223">
                  <a:extLst>
                    <a:ext uri="{9D8B030D-6E8A-4147-A177-3AD203B41FA5}">
                      <a16:colId xmlns:a16="http://schemas.microsoft.com/office/drawing/2014/main" val="4044030779"/>
                    </a:ext>
                  </a:extLst>
                </a:gridCol>
                <a:gridCol w="979965">
                  <a:extLst>
                    <a:ext uri="{9D8B030D-6E8A-4147-A177-3AD203B41FA5}">
                      <a16:colId xmlns:a16="http://schemas.microsoft.com/office/drawing/2014/main" val="2040729810"/>
                    </a:ext>
                  </a:extLst>
                </a:gridCol>
              </a:tblGrid>
              <a:tr h="416930">
                <a:tc>
                  <a:txBody>
                    <a:bodyPr/>
                    <a:lstStyle/>
                    <a:p>
                      <a:pPr marL="0" marR="0">
                        <a:lnSpc>
                          <a:spcPct val="107000"/>
                        </a:lnSpc>
                        <a:spcAft>
                          <a:spcPts val="800"/>
                        </a:spcAft>
                        <a:buNone/>
                      </a:pPr>
                      <a:r>
                        <a:rPr lang="en-US" sz="1400" dirty="0">
                          <a:effectLst/>
                        </a:rPr>
                        <a:t>Question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400" dirty="0">
                          <a:effectLst/>
                        </a:rPr>
                        <a:t>Average +/- StDev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51300780"/>
                  </a:ext>
                </a:extLst>
              </a:tr>
              <a:tr h="177532">
                <a:tc>
                  <a:txBody>
                    <a:bodyPr/>
                    <a:lstStyle/>
                    <a:p>
                      <a:pPr marL="0" marR="0">
                        <a:lnSpc>
                          <a:spcPct val="107000"/>
                        </a:lnSpc>
                        <a:spcAft>
                          <a:spcPts val="800"/>
                        </a:spcAft>
                        <a:buNone/>
                      </a:pPr>
                      <a:r>
                        <a:rPr lang="en-US" sz="1400" dirty="0">
                          <a:effectLst/>
                        </a:rPr>
                        <a:t>Participation in the game was a good use of my study 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Aft>
                          <a:spcPts val="800"/>
                        </a:spcAft>
                        <a:buNone/>
                      </a:pPr>
                      <a:r>
                        <a:rPr lang="en-US" sz="1400" dirty="0">
                          <a:effectLst/>
                        </a:rPr>
                        <a:t>4.7 +/- 0.5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71621359"/>
                  </a:ext>
                </a:extLst>
              </a:tr>
              <a:tr h="203737">
                <a:tc>
                  <a:txBody>
                    <a:bodyPr/>
                    <a:lstStyle/>
                    <a:p>
                      <a:pPr marL="0" marR="0">
                        <a:lnSpc>
                          <a:spcPct val="107000"/>
                        </a:lnSpc>
                        <a:spcAft>
                          <a:spcPts val="800"/>
                        </a:spcAft>
                        <a:buNone/>
                      </a:pPr>
                      <a:r>
                        <a:rPr lang="en-US" sz="1400" dirty="0">
                          <a:effectLst/>
                        </a:rPr>
                        <a:t>The game increased my engagement with the course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Aft>
                          <a:spcPts val="800"/>
                        </a:spcAft>
                        <a:buNone/>
                      </a:pPr>
                      <a:r>
                        <a:rPr lang="en-US" sz="1400" dirty="0">
                          <a:effectLst/>
                        </a:rPr>
                        <a:t>4.5 +/- 0.5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55525489"/>
                  </a:ext>
                </a:extLst>
              </a:tr>
              <a:tr h="203737">
                <a:tc>
                  <a:txBody>
                    <a:bodyPr/>
                    <a:lstStyle/>
                    <a:p>
                      <a:pPr marL="0" marR="0">
                        <a:lnSpc>
                          <a:spcPct val="107000"/>
                        </a:lnSpc>
                        <a:spcAft>
                          <a:spcPts val="800"/>
                        </a:spcAft>
                        <a:buNone/>
                      </a:pPr>
                      <a:r>
                        <a:rPr lang="en-US" sz="1400" dirty="0">
                          <a:effectLst/>
                        </a:rPr>
                        <a:t>The game improved my understanding of the material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Aft>
                          <a:spcPts val="800"/>
                        </a:spcAft>
                        <a:buNone/>
                      </a:pPr>
                      <a:r>
                        <a:rPr lang="en-US" sz="1400" dirty="0">
                          <a:effectLst/>
                        </a:rPr>
                        <a:t>4.4 +/- 0.5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2944494"/>
                  </a:ext>
                </a:extLst>
              </a:tr>
              <a:tr h="416930">
                <a:tc>
                  <a:txBody>
                    <a:bodyPr/>
                    <a:lstStyle/>
                    <a:p>
                      <a:pPr marL="0" marR="0">
                        <a:lnSpc>
                          <a:spcPct val="107000"/>
                        </a:lnSpc>
                        <a:spcAft>
                          <a:spcPts val="800"/>
                        </a:spcAft>
                        <a:buNone/>
                      </a:pPr>
                      <a:r>
                        <a:rPr lang="en-US" sz="1400" dirty="0">
                          <a:effectLst/>
                        </a:rPr>
                        <a:t>The game improved my appreciation of the Foundational Sciences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Aft>
                          <a:spcPts val="800"/>
                        </a:spcAft>
                        <a:buNone/>
                      </a:pPr>
                      <a:r>
                        <a:rPr lang="en-US" sz="1400" dirty="0">
                          <a:effectLst/>
                        </a:rPr>
                        <a:t>4.0 +/- 0.9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46963645"/>
                  </a:ext>
                </a:extLst>
              </a:tr>
              <a:tr h="203737">
                <a:tc>
                  <a:txBody>
                    <a:bodyPr/>
                    <a:lstStyle/>
                    <a:p>
                      <a:pPr marL="0" marR="0">
                        <a:lnSpc>
                          <a:spcPct val="107000"/>
                        </a:lnSpc>
                        <a:spcAft>
                          <a:spcPts val="800"/>
                        </a:spcAft>
                        <a:buNone/>
                      </a:pPr>
                      <a:r>
                        <a:rPr lang="en-US" sz="1400" dirty="0">
                          <a:effectLst/>
                        </a:rPr>
                        <a:t>The game helped my exam performance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Aft>
                          <a:spcPts val="800"/>
                        </a:spcAft>
                        <a:buNone/>
                      </a:pPr>
                      <a:r>
                        <a:rPr lang="en-US" sz="1400" dirty="0">
                          <a:effectLst/>
                        </a:rPr>
                        <a:t>3.7 +/- 0.7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9983918"/>
                  </a:ext>
                </a:extLst>
              </a:tr>
              <a:tr h="203737">
                <a:tc>
                  <a:txBody>
                    <a:bodyPr/>
                    <a:lstStyle/>
                    <a:p>
                      <a:pPr marL="0" marR="0">
                        <a:lnSpc>
                          <a:spcPct val="107000"/>
                        </a:lnSpc>
                        <a:spcAft>
                          <a:spcPts val="800"/>
                        </a:spcAft>
                        <a:buNone/>
                      </a:pPr>
                      <a:r>
                        <a:rPr lang="en-US" sz="1400" dirty="0">
                          <a:effectLst/>
                        </a:rPr>
                        <a:t>I found it hard to participate on a daily basis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Aft>
                          <a:spcPts val="800"/>
                        </a:spcAft>
                        <a:buNone/>
                      </a:pPr>
                      <a:r>
                        <a:rPr lang="en-US" sz="1400" dirty="0">
                          <a:effectLst/>
                        </a:rPr>
                        <a:t>3.0 +/- 1.3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5400746"/>
                  </a:ext>
                </a:extLst>
              </a:tr>
            </a:tbl>
          </a:graphicData>
        </a:graphic>
      </p:graphicFrame>
    </p:spTree>
    <p:extLst>
      <p:ext uri="{BB962C8B-B14F-4D97-AF65-F5344CB8AC3E}">
        <p14:creationId xmlns:p14="http://schemas.microsoft.com/office/powerpoint/2010/main" val="144922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D4E20-B1CD-CD58-9EBB-1665BE9DA556}"/>
              </a:ext>
            </a:extLst>
          </p:cNvPr>
          <p:cNvSpPr>
            <a:spLocks noGrp="1"/>
          </p:cNvSpPr>
          <p:nvPr>
            <p:ph sz="half" idx="1"/>
          </p:nvPr>
        </p:nvSpPr>
        <p:spPr>
          <a:xfrm>
            <a:off x="839788" y="1681013"/>
            <a:ext cx="5256212" cy="4351338"/>
          </a:xfrm>
        </p:spPr>
        <p:txBody>
          <a:bodyPr/>
          <a:lstStyle/>
          <a:p>
            <a:r>
              <a:rPr lang="en-US" b="1" dirty="0"/>
              <a:t>No significant correlation </a:t>
            </a:r>
            <a:r>
              <a:rPr lang="en-US" dirty="0"/>
              <a:t>of game participation and change in course grades</a:t>
            </a:r>
          </a:p>
          <a:p>
            <a:r>
              <a:rPr lang="en-US" dirty="0"/>
              <a:t>Case-matched cohorts of participants and non-participants show </a:t>
            </a:r>
            <a:r>
              <a:rPr lang="en-US" b="1" dirty="0"/>
              <a:t>insignificant</a:t>
            </a:r>
            <a:r>
              <a:rPr lang="en-US" dirty="0"/>
              <a:t> improvement in course grades (p=0.085)</a:t>
            </a:r>
          </a:p>
          <a:p>
            <a:pPr lvl="1"/>
            <a:r>
              <a:rPr lang="en-US" dirty="0"/>
              <a:t>Non-participants -0.002 +/- 0.08</a:t>
            </a:r>
          </a:p>
          <a:p>
            <a:pPr lvl="1"/>
            <a:r>
              <a:rPr lang="en-US" dirty="0"/>
              <a:t>Participants 0.022 +/- 0.078</a:t>
            </a:r>
          </a:p>
          <a:p>
            <a:pPr lvl="1"/>
            <a:endParaRPr lang="en-US" dirty="0"/>
          </a:p>
          <a:p>
            <a:pPr lvl="1"/>
            <a:endParaRPr lang="en-US" dirty="0"/>
          </a:p>
          <a:p>
            <a:pPr lvl="1"/>
            <a:endParaRPr lang="en-US" dirty="0"/>
          </a:p>
          <a:p>
            <a:pPr lvl="1"/>
            <a:endParaRPr lang="en-US" dirty="0"/>
          </a:p>
          <a:p>
            <a:endParaRPr lang="en-US" dirty="0"/>
          </a:p>
        </p:txBody>
      </p:sp>
      <p:sp>
        <p:nvSpPr>
          <p:cNvPr id="3" name="Content Placeholder 2">
            <a:extLst>
              <a:ext uri="{FF2B5EF4-FFF2-40B4-BE49-F238E27FC236}">
                <a16:creationId xmlns:a16="http://schemas.microsoft.com/office/drawing/2014/main" id="{15CFA549-A248-BC96-AD33-40BE3ED5C2A1}"/>
              </a:ext>
            </a:extLst>
          </p:cNvPr>
          <p:cNvSpPr>
            <a:spLocks noGrp="1"/>
          </p:cNvSpPr>
          <p:nvPr>
            <p:ph sz="half" idx="2"/>
          </p:nvPr>
        </p:nvSpPr>
        <p:spPr/>
        <p:txBody>
          <a:bodyPr/>
          <a:lstStyle/>
          <a:p>
            <a:endParaRPr lang="en-US"/>
          </a:p>
        </p:txBody>
      </p:sp>
      <p:sp>
        <p:nvSpPr>
          <p:cNvPr id="4" name="Title 3">
            <a:extLst>
              <a:ext uri="{FF2B5EF4-FFF2-40B4-BE49-F238E27FC236}">
                <a16:creationId xmlns:a16="http://schemas.microsoft.com/office/drawing/2014/main" id="{30923E43-0DA7-7B4E-929A-2870527473FD}"/>
              </a:ext>
            </a:extLst>
          </p:cNvPr>
          <p:cNvSpPr>
            <a:spLocks noGrp="1"/>
          </p:cNvSpPr>
          <p:nvPr>
            <p:ph type="title"/>
          </p:nvPr>
        </p:nvSpPr>
        <p:spPr/>
        <p:txBody>
          <a:bodyPr/>
          <a:lstStyle/>
          <a:p>
            <a:r>
              <a:rPr lang="en-US" dirty="0"/>
              <a:t>Outcomes: Learning</a:t>
            </a:r>
          </a:p>
        </p:txBody>
      </p:sp>
      <p:graphicFrame>
        <p:nvGraphicFramePr>
          <p:cNvPr id="8" name="Table 7">
            <a:extLst>
              <a:ext uri="{FF2B5EF4-FFF2-40B4-BE49-F238E27FC236}">
                <a16:creationId xmlns:a16="http://schemas.microsoft.com/office/drawing/2014/main" id="{05F54231-A804-F903-5975-3F3E8D4DD7F2}"/>
              </a:ext>
            </a:extLst>
          </p:cNvPr>
          <p:cNvGraphicFramePr>
            <a:graphicFrameLocks noGrp="1"/>
          </p:cNvGraphicFramePr>
          <p:nvPr/>
        </p:nvGraphicFramePr>
        <p:xfrm>
          <a:off x="6441897" y="293124"/>
          <a:ext cx="5389548" cy="2598740"/>
        </p:xfrm>
        <a:graphic>
          <a:graphicData uri="http://schemas.openxmlformats.org/drawingml/2006/table">
            <a:tbl>
              <a:tblPr firstRow="1" firstCol="1" bandRow="1">
                <a:tableStyleId>{5C22544A-7EE6-4342-B048-85BDC9FD1C3A}</a:tableStyleId>
              </a:tblPr>
              <a:tblGrid>
                <a:gridCol w="2948640">
                  <a:extLst>
                    <a:ext uri="{9D8B030D-6E8A-4147-A177-3AD203B41FA5}">
                      <a16:colId xmlns:a16="http://schemas.microsoft.com/office/drawing/2014/main" val="3841766301"/>
                    </a:ext>
                  </a:extLst>
                </a:gridCol>
                <a:gridCol w="649610">
                  <a:extLst>
                    <a:ext uri="{9D8B030D-6E8A-4147-A177-3AD203B41FA5}">
                      <a16:colId xmlns:a16="http://schemas.microsoft.com/office/drawing/2014/main" val="147279429"/>
                    </a:ext>
                  </a:extLst>
                </a:gridCol>
                <a:gridCol w="545756">
                  <a:extLst>
                    <a:ext uri="{9D8B030D-6E8A-4147-A177-3AD203B41FA5}">
                      <a16:colId xmlns:a16="http://schemas.microsoft.com/office/drawing/2014/main" val="559045973"/>
                    </a:ext>
                  </a:extLst>
                </a:gridCol>
                <a:gridCol w="1245542">
                  <a:extLst>
                    <a:ext uri="{9D8B030D-6E8A-4147-A177-3AD203B41FA5}">
                      <a16:colId xmlns:a16="http://schemas.microsoft.com/office/drawing/2014/main" val="675634401"/>
                    </a:ext>
                  </a:extLst>
                </a:gridCol>
              </a:tblGrid>
              <a:tr h="518783">
                <a:tc>
                  <a:txBody>
                    <a:bodyPr/>
                    <a:lstStyle/>
                    <a:p>
                      <a:pPr marL="0" marR="0">
                        <a:lnSpc>
                          <a:spcPct val="107000"/>
                        </a:lnSpc>
                        <a:spcAft>
                          <a:spcPts val="800"/>
                        </a:spcAft>
                        <a:buNone/>
                      </a:pPr>
                      <a:r>
                        <a:rPr lang="en-US" sz="1600" dirty="0">
                          <a:effectLst/>
                        </a:rPr>
                        <a:t>Correlation of game questions answered with…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Aft>
                          <a:spcPts val="800"/>
                        </a:spcAft>
                        <a:buNone/>
                      </a:pPr>
                      <a:r>
                        <a:rPr lang="en-US" sz="1600" dirty="0">
                          <a:effectLst/>
                        </a:rPr>
                        <a:t>R 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Aft>
                          <a:spcPts val="800"/>
                        </a:spcAft>
                        <a:buNone/>
                      </a:pPr>
                      <a:r>
                        <a:rPr lang="en-US" sz="1600" dirty="0">
                          <a:effectLst/>
                        </a:rPr>
                        <a:t>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nSpc>
                          <a:spcPct val="107000"/>
                        </a:lnSpc>
                        <a:spcAft>
                          <a:spcPts val="800"/>
                        </a:spcAft>
                        <a:buNone/>
                      </a:pPr>
                      <a:r>
                        <a:rPr lang="en-US" sz="1600" dirty="0">
                          <a:effectLst/>
                        </a:rPr>
                        <a:t>Classification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428096289"/>
                  </a:ext>
                </a:extLst>
              </a:tr>
              <a:tr h="518783">
                <a:tc>
                  <a:txBody>
                    <a:bodyPr/>
                    <a:lstStyle/>
                    <a:p>
                      <a:pPr marL="0" marR="0">
                        <a:lnSpc>
                          <a:spcPct val="107000"/>
                        </a:lnSpc>
                        <a:spcAft>
                          <a:spcPts val="800"/>
                        </a:spcAft>
                        <a:buNone/>
                      </a:pPr>
                      <a:r>
                        <a:rPr lang="en-US" sz="1600" dirty="0">
                          <a:effectLst/>
                        </a:rPr>
                        <a:t>Foundational Sciences grade before the game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Aft>
                          <a:spcPts val="800"/>
                        </a:spcAft>
                        <a:buNone/>
                      </a:pPr>
                      <a:r>
                        <a:rPr lang="en-US" sz="1600" dirty="0">
                          <a:effectLst/>
                        </a:rPr>
                        <a:t>0.040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Aft>
                          <a:spcPts val="800"/>
                        </a:spcAft>
                        <a:buNone/>
                      </a:pPr>
                      <a:r>
                        <a:rPr lang="en-US" sz="1600" dirty="0">
                          <a:effectLst/>
                        </a:rPr>
                        <a:t>0.464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nSpc>
                          <a:spcPct val="107000"/>
                        </a:lnSpc>
                        <a:spcAft>
                          <a:spcPts val="800"/>
                        </a:spcAft>
                        <a:buNone/>
                      </a:pPr>
                      <a:r>
                        <a:rPr lang="en-US" sz="1600" dirty="0">
                          <a:effectLst/>
                        </a:rPr>
                        <a:t>very weak, not significant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14800574"/>
                  </a:ext>
                </a:extLst>
              </a:tr>
              <a:tr h="518783">
                <a:tc>
                  <a:txBody>
                    <a:bodyPr/>
                    <a:lstStyle/>
                    <a:p>
                      <a:pPr marL="0" marR="0">
                        <a:lnSpc>
                          <a:spcPct val="107000"/>
                        </a:lnSpc>
                        <a:spcAft>
                          <a:spcPts val="800"/>
                        </a:spcAft>
                        <a:buNone/>
                      </a:pPr>
                      <a:r>
                        <a:rPr lang="en-US" sz="1600" dirty="0">
                          <a:effectLst/>
                        </a:rPr>
                        <a:t>Anatomy (control) grade before game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Aft>
                          <a:spcPts val="800"/>
                        </a:spcAft>
                        <a:buNone/>
                      </a:pPr>
                      <a:r>
                        <a:rPr lang="en-US" sz="1600" dirty="0">
                          <a:effectLst/>
                        </a:rPr>
                        <a:t>0.093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Aft>
                          <a:spcPts val="800"/>
                        </a:spcAft>
                        <a:buNone/>
                      </a:pPr>
                      <a:r>
                        <a:rPr lang="en-US" sz="1600" dirty="0">
                          <a:effectLst/>
                        </a:rPr>
                        <a:t>0.088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nSpc>
                          <a:spcPct val="107000"/>
                        </a:lnSpc>
                        <a:spcAft>
                          <a:spcPts val="800"/>
                        </a:spcAft>
                        <a:buNone/>
                      </a:pPr>
                      <a:r>
                        <a:rPr lang="en-US" sz="1600" dirty="0">
                          <a:effectLst/>
                        </a:rPr>
                        <a:t>very weak, not significant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33427317"/>
                  </a:ext>
                </a:extLst>
              </a:tr>
              <a:tr h="518783">
                <a:tc>
                  <a:txBody>
                    <a:bodyPr/>
                    <a:lstStyle/>
                    <a:p>
                      <a:pPr marL="0" marR="0">
                        <a:lnSpc>
                          <a:spcPct val="107000"/>
                        </a:lnSpc>
                        <a:spcAft>
                          <a:spcPts val="800"/>
                        </a:spcAft>
                        <a:buNone/>
                      </a:pPr>
                      <a:r>
                        <a:rPr lang="en-US" sz="1600" dirty="0">
                          <a:solidFill>
                            <a:srgbClr val="FF0000"/>
                          </a:solidFill>
                          <a:effectLst/>
                        </a:rPr>
                        <a:t>Foundational Sciences grade difference during game</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Aft>
                          <a:spcPts val="800"/>
                        </a:spcAft>
                        <a:buNone/>
                      </a:pPr>
                      <a:r>
                        <a:rPr lang="en-US" sz="1600" dirty="0">
                          <a:solidFill>
                            <a:srgbClr val="FF0000"/>
                          </a:solidFill>
                          <a:effectLst/>
                        </a:rPr>
                        <a:t>0.061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Aft>
                          <a:spcPts val="800"/>
                        </a:spcAft>
                        <a:buNone/>
                      </a:pPr>
                      <a:r>
                        <a:rPr lang="en-US" sz="1600" dirty="0">
                          <a:solidFill>
                            <a:srgbClr val="FF0000"/>
                          </a:solidFill>
                          <a:effectLst/>
                        </a:rPr>
                        <a:t>0.262</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nSpc>
                          <a:spcPct val="107000"/>
                        </a:lnSpc>
                        <a:spcAft>
                          <a:spcPts val="800"/>
                        </a:spcAft>
                        <a:buNone/>
                      </a:pPr>
                      <a:r>
                        <a:rPr lang="en-US" sz="1600" dirty="0">
                          <a:solidFill>
                            <a:srgbClr val="FF0000"/>
                          </a:solidFill>
                          <a:effectLst/>
                        </a:rPr>
                        <a:t>very weak, not significant</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3392682"/>
                  </a:ext>
                </a:extLst>
              </a:tr>
              <a:tr h="518783">
                <a:tc>
                  <a:txBody>
                    <a:bodyPr/>
                    <a:lstStyle/>
                    <a:p>
                      <a:pPr marL="0" marR="0">
                        <a:lnSpc>
                          <a:spcPct val="107000"/>
                        </a:lnSpc>
                        <a:spcAft>
                          <a:spcPts val="800"/>
                        </a:spcAft>
                        <a:buNone/>
                      </a:pPr>
                      <a:r>
                        <a:rPr lang="en-US" sz="1600" dirty="0">
                          <a:effectLst/>
                        </a:rPr>
                        <a:t>Anatomy (control) grade difference during game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Aft>
                          <a:spcPts val="800"/>
                        </a:spcAft>
                        <a:buNone/>
                      </a:pPr>
                      <a:r>
                        <a:rPr lang="en-US" sz="1600" dirty="0">
                          <a:effectLst/>
                        </a:rPr>
                        <a:t>0.059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Aft>
                          <a:spcPts val="800"/>
                        </a:spcAft>
                        <a:buNone/>
                      </a:pPr>
                      <a:r>
                        <a:rPr lang="en-US" sz="1600" dirty="0">
                          <a:effectLst/>
                        </a:rPr>
                        <a:t>0.279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nSpc>
                          <a:spcPct val="107000"/>
                        </a:lnSpc>
                        <a:spcAft>
                          <a:spcPts val="800"/>
                        </a:spcAft>
                        <a:buNone/>
                      </a:pPr>
                      <a:r>
                        <a:rPr lang="en-US" sz="1600" dirty="0">
                          <a:effectLst/>
                        </a:rPr>
                        <a:t>very weak, not significant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48063759"/>
                  </a:ext>
                </a:extLst>
              </a:tr>
            </a:tbl>
          </a:graphicData>
        </a:graphic>
      </p:graphicFrame>
      <p:pic>
        <p:nvPicPr>
          <p:cNvPr id="9" name="Picture 8" descr="A screenshot of a computer&#10;&#10;Description automatically generated">
            <a:extLst>
              <a:ext uri="{FF2B5EF4-FFF2-40B4-BE49-F238E27FC236}">
                <a16:creationId xmlns:a16="http://schemas.microsoft.com/office/drawing/2014/main" id="{777330F1-E7FF-98CB-3AC3-46C175C3E449}"/>
              </a:ext>
            </a:extLst>
          </p:cNvPr>
          <p:cNvPicPr>
            <a:picLocks noChangeAspect="1"/>
          </p:cNvPicPr>
          <p:nvPr/>
        </p:nvPicPr>
        <p:blipFill rotWithShape="1">
          <a:blip r:embed="rId2"/>
          <a:srcRect l="65278" t="10975" r="13995" b="54121"/>
          <a:stretch/>
        </p:blipFill>
        <p:spPr bwMode="auto">
          <a:xfrm>
            <a:off x="7921376" y="2933839"/>
            <a:ext cx="3098512" cy="3098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679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2E548D-B21E-BF76-C0DB-09140F0C5039}"/>
              </a:ext>
            </a:extLst>
          </p:cNvPr>
          <p:cNvSpPr>
            <a:spLocks noGrp="1"/>
          </p:cNvSpPr>
          <p:nvPr>
            <p:ph sz="half" idx="1"/>
          </p:nvPr>
        </p:nvSpPr>
        <p:spPr>
          <a:xfrm>
            <a:off x="877093" y="1393372"/>
            <a:ext cx="5585351" cy="4351338"/>
          </a:xfrm>
        </p:spPr>
        <p:txBody>
          <a:bodyPr>
            <a:normAutofit/>
          </a:bodyPr>
          <a:lstStyle/>
          <a:p>
            <a:r>
              <a:rPr lang="en-US" dirty="0"/>
              <a:t>Game participation shows </a:t>
            </a:r>
            <a:r>
              <a:rPr lang="en-US" b="1" dirty="0"/>
              <a:t>no significant correlation </a:t>
            </a:r>
            <a:r>
              <a:rPr lang="en-US" dirty="0"/>
              <a:t>with student engagement with foundational sciences content,  anatomy content or utilization of practice quizzes </a:t>
            </a:r>
          </a:p>
          <a:p>
            <a:r>
              <a:rPr lang="en-US" b="1" dirty="0"/>
              <a:t>Significantly higher </a:t>
            </a:r>
            <a:r>
              <a:rPr lang="en-US" dirty="0"/>
              <a:t>FS1 course engagement in game participants (p=0.012)</a:t>
            </a:r>
          </a:p>
          <a:p>
            <a:pPr lvl="1"/>
            <a:r>
              <a:rPr lang="en-US" dirty="0"/>
              <a:t>Non-participants -39 +/- 69.8 accesses</a:t>
            </a:r>
          </a:p>
          <a:p>
            <a:pPr lvl="1"/>
            <a:r>
              <a:rPr lang="en-US" dirty="0"/>
              <a:t>Participants -12.5 +/- 41.5 accesses</a:t>
            </a:r>
          </a:p>
          <a:p>
            <a:pPr lvl="1"/>
            <a:endParaRPr lang="en-US" dirty="0"/>
          </a:p>
          <a:p>
            <a:pPr lvl="1"/>
            <a:endParaRPr lang="en-US" dirty="0"/>
          </a:p>
          <a:p>
            <a:pPr lvl="1"/>
            <a:endParaRPr lang="en-US" dirty="0"/>
          </a:p>
          <a:p>
            <a:pPr lvl="1"/>
            <a:endParaRPr lang="en-US" dirty="0"/>
          </a:p>
        </p:txBody>
      </p:sp>
      <p:sp>
        <p:nvSpPr>
          <p:cNvPr id="3" name="Content Placeholder 2">
            <a:extLst>
              <a:ext uri="{FF2B5EF4-FFF2-40B4-BE49-F238E27FC236}">
                <a16:creationId xmlns:a16="http://schemas.microsoft.com/office/drawing/2014/main" id="{8BCAB98D-F72E-EB2E-6C55-8392480326B2}"/>
              </a:ext>
            </a:extLst>
          </p:cNvPr>
          <p:cNvSpPr>
            <a:spLocks noGrp="1"/>
          </p:cNvSpPr>
          <p:nvPr>
            <p:ph sz="half" idx="2"/>
          </p:nvPr>
        </p:nvSpPr>
        <p:spPr/>
        <p:txBody>
          <a:bodyPr/>
          <a:lstStyle/>
          <a:p>
            <a:endParaRPr lang="en-US" dirty="0"/>
          </a:p>
        </p:txBody>
      </p:sp>
      <p:sp>
        <p:nvSpPr>
          <p:cNvPr id="4" name="Title 3">
            <a:extLst>
              <a:ext uri="{FF2B5EF4-FFF2-40B4-BE49-F238E27FC236}">
                <a16:creationId xmlns:a16="http://schemas.microsoft.com/office/drawing/2014/main" id="{3E5EEA71-7D85-E6A0-A582-93A1D3D113A7}"/>
              </a:ext>
            </a:extLst>
          </p:cNvPr>
          <p:cNvSpPr>
            <a:spLocks noGrp="1"/>
          </p:cNvSpPr>
          <p:nvPr>
            <p:ph type="title"/>
          </p:nvPr>
        </p:nvSpPr>
        <p:spPr/>
        <p:txBody>
          <a:bodyPr/>
          <a:lstStyle/>
          <a:p>
            <a:r>
              <a:rPr lang="en-US" dirty="0"/>
              <a:t>Outcomes: Behavior</a:t>
            </a:r>
          </a:p>
        </p:txBody>
      </p:sp>
      <p:graphicFrame>
        <p:nvGraphicFramePr>
          <p:cNvPr id="5" name="Table 4">
            <a:extLst>
              <a:ext uri="{FF2B5EF4-FFF2-40B4-BE49-F238E27FC236}">
                <a16:creationId xmlns:a16="http://schemas.microsoft.com/office/drawing/2014/main" id="{14481DF2-204E-77EA-021A-3DB91B39AECE}"/>
              </a:ext>
            </a:extLst>
          </p:cNvPr>
          <p:cNvGraphicFramePr>
            <a:graphicFrameLocks noGrp="1"/>
          </p:cNvGraphicFramePr>
          <p:nvPr/>
        </p:nvGraphicFramePr>
        <p:xfrm>
          <a:off x="6462443" y="151118"/>
          <a:ext cx="5650683" cy="3061338"/>
        </p:xfrm>
        <a:graphic>
          <a:graphicData uri="http://schemas.openxmlformats.org/drawingml/2006/table">
            <a:tbl>
              <a:tblPr firstRow="1" firstCol="1" bandRow="1">
                <a:tableStyleId>{5C22544A-7EE6-4342-B048-85BDC9FD1C3A}</a:tableStyleId>
              </a:tblPr>
              <a:tblGrid>
                <a:gridCol w="2793758">
                  <a:extLst>
                    <a:ext uri="{9D8B030D-6E8A-4147-A177-3AD203B41FA5}">
                      <a16:colId xmlns:a16="http://schemas.microsoft.com/office/drawing/2014/main" val="950831960"/>
                    </a:ext>
                  </a:extLst>
                </a:gridCol>
                <a:gridCol w="629345">
                  <a:extLst>
                    <a:ext uri="{9D8B030D-6E8A-4147-A177-3AD203B41FA5}">
                      <a16:colId xmlns:a16="http://schemas.microsoft.com/office/drawing/2014/main" val="2092849488"/>
                    </a:ext>
                  </a:extLst>
                </a:gridCol>
                <a:gridCol w="914049">
                  <a:extLst>
                    <a:ext uri="{9D8B030D-6E8A-4147-A177-3AD203B41FA5}">
                      <a16:colId xmlns:a16="http://schemas.microsoft.com/office/drawing/2014/main" val="3833105315"/>
                    </a:ext>
                  </a:extLst>
                </a:gridCol>
                <a:gridCol w="1313531">
                  <a:extLst>
                    <a:ext uri="{9D8B030D-6E8A-4147-A177-3AD203B41FA5}">
                      <a16:colId xmlns:a16="http://schemas.microsoft.com/office/drawing/2014/main" val="3458610501"/>
                    </a:ext>
                  </a:extLst>
                </a:gridCol>
              </a:tblGrid>
              <a:tr h="184150">
                <a:tc>
                  <a:txBody>
                    <a:bodyPr/>
                    <a:lstStyle/>
                    <a:p>
                      <a:pPr marL="0" marR="0">
                        <a:lnSpc>
                          <a:spcPct val="107000"/>
                        </a:lnSpc>
                        <a:spcAft>
                          <a:spcPts val="800"/>
                        </a:spcAft>
                        <a:buNone/>
                      </a:pPr>
                      <a:r>
                        <a:rPr lang="en-US" sz="1600" dirty="0">
                          <a:effectLst/>
                        </a:rPr>
                        <a:t>Correlation of game questions answered with…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600" dirty="0">
                          <a:effectLst/>
                        </a:rPr>
                        <a:t>R 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600" dirty="0">
                          <a:effectLst/>
                        </a:rPr>
                        <a:t>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Aft>
                          <a:spcPts val="800"/>
                        </a:spcAft>
                        <a:buNone/>
                      </a:pPr>
                      <a:r>
                        <a:rPr lang="en-US" sz="1600" dirty="0">
                          <a:effectLst/>
                        </a:rPr>
                        <a:t>Classification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0716941"/>
                  </a:ext>
                </a:extLst>
              </a:tr>
              <a:tr h="184150">
                <a:tc>
                  <a:txBody>
                    <a:bodyPr/>
                    <a:lstStyle/>
                    <a:p>
                      <a:pPr marL="0" marR="0">
                        <a:lnSpc>
                          <a:spcPct val="107000"/>
                        </a:lnSpc>
                        <a:spcAft>
                          <a:spcPts val="800"/>
                        </a:spcAft>
                        <a:buNone/>
                      </a:pPr>
                      <a:r>
                        <a:rPr lang="en-US" sz="1600" dirty="0">
                          <a:effectLst/>
                        </a:rPr>
                        <a:t>Foundational Sciences engagement before game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600" dirty="0">
                          <a:effectLst/>
                        </a:rPr>
                        <a:t>0.226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dirty="0">
                          <a:effectLst/>
                        </a:rPr>
                        <a:t>&lt;0.0001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very weak, significant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60800903"/>
                  </a:ext>
                </a:extLst>
              </a:tr>
              <a:tr h="184150">
                <a:tc>
                  <a:txBody>
                    <a:bodyPr/>
                    <a:lstStyle/>
                    <a:p>
                      <a:pPr marL="0" marR="0">
                        <a:lnSpc>
                          <a:spcPct val="107000"/>
                        </a:lnSpc>
                        <a:spcAft>
                          <a:spcPts val="800"/>
                        </a:spcAft>
                        <a:buNone/>
                      </a:pPr>
                      <a:r>
                        <a:rPr lang="en-US" sz="1600" dirty="0">
                          <a:effectLst/>
                        </a:rPr>
                        <a:t>Anatomy (control) engagement before game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600" dirty="0">
                          <a:effectLst/>
                        </a:rPr>
                        <a:t>0.130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dirty="0">
                          <a:effectLst/>
                        </a:rPr>
                        <a:t>0.017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very weak, significant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78817200"/>
                  </a:ext>
                </a:extLst>
              </a:tr>
              <a:tr h="184150">
                <a:tc>
                  <a:txBody>
                    <a:bodyPr/>
                    <a:lstStyle/>
                    <a:p>
                      <a:pPr marL="0" marR="0">
                        <a:lnSpc>
                          <a:spcPct val="107000"/>
                        </a:lnSpc>
                        <a:spcAft>
                          <a:spcPts val="800"/>
                        </a:spcAft>
                        <a:buNone/>
                      </a:pPr>
                      <a:r>
                        <a:rPr lang="en-US" sz="1600" dirty="0">
                          <a:solidFill>
                            <a:srgbClr val="FF0000"/>
                          </a:solidFill>
                          <a:effectLst/>
                        </a:rPr>
                        <a:t>Found. Sciences engagement difference during game</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600" dirty="0">
                          <a:solidFill>
                            <a:srgbClr val="FF0000"/>
                          </a:solidFill>
                          <a:effectLst/>
                        </a:rPr>
                        <a:t>0.096</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dirty="0">
                          <a:solidFill>
                            <a:srgbClr val="FF0000"/>
                          </a:solidFill>
                          <a:effectLst/>
                        </a:rPr>
                        <a:t>0.075</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solidFill>
                            <a:srgbClr val="FF0000"/>
                          </a:solidFill>
                          <a:effectLst/>
                        </a:rPr>
                        <a:t>very weak, not significant</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97552906"/>
                  </a:ext>
                </a:extLst>
              </a:tr>
              <a:tr h="184150">
                <a:tc>
                  <a:txBody>
                    <a:bodyPr/>
                    <a:lstStyle/>
                    <a:p>
                      <a:pPr marL="0" marR="0">
                        <a:lnSpc>
                          <a:spcPct val="107000"/>
                        </a:lnSpc>
                        <a:spcAft>
                          <a:spcPts val="800"/>
                        </a:spcAft>
                        <a:buNone/>
                      </a:pPr>
                      <a:r>
                        <a:rPr lang="en-US" sz="1600" dirty="0">
                          <a:solidFill>
                            <a:srgbClr val="FF0000"/>
                          </a:solidFill>
                          <a:effectLst/>
                        </a:rPr>
                        <a:t>Practice exams taken difference during game</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600" dirty="0">
                          <a:solidFill>
                            <a:srgbClr val="FF0000"/>
                          </a:solidFill>
                          <a:effectLst/>
                        </a:rPr>
                        <a:t>-0.031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dirty="0">
                          <a:solidFill>
                            <a:srgbClr val="FF0000"/>
                          </a:solidFill>
                          <a:effectLst/>
                        </a:rPr>
                        <a:t>0.568</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solidFill>
                            <a:srgbClr val="FF0000"/>
                          </a:solidFill>
                          <a:effectLst/>
                        </a:rPr>
                        <a:t>very weak, not significant</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62724087"/>
                  </a:ext>
                </a:extLst>
              </a:tr>
              <a:tr h="0">
                <a:tc>
                  <a:txBody>
                    <a:bodyPr/>
                    <a:lstStyle/>
                    <a:p>
                      <a:pPr marL="0" marR="0">
                        <a:lnSpc>
                          <a:spcPct val="107000"/>
                        </a:lnSpc>
                        <a:spcAft>
                          <a:spcPts val="800"/>
                        </a:spcAft>
                        <a:buNone/>
                      </a:pPr>
                      <a:r>
                        <a:rPr lang="en-US" sz="1600" dirty="0">
                          <a:effectLst/>
                        </a:rPr>
                        <a:t>Anatomy (control) engagement difference during game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600" dirty="0">
                          <a:effectLst/>
                        </a:rPr>
                        <a:t>-0.012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600" dirty="0">
                          <a:effectLst/>
                        </a:rPr>
                        <a:t>0.830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600" dirty="0">
                          <a:effectLst/>
                        </a:rPr>
                        <a:t>very weak, not significant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7274128"/>
                  </a:ext>
                </a:extLst>
              </a:tr>
            </a:tbl>
          </a:graphicData>
        </a:graphic>
      </p:graphicFrame>
      <p:pic>
        <p:nvPicPr>
          <p:cNvPr id="6" name="Picture 5" descr="A screenshot of a computer&#10;&#10;Description automatically generated">
            <a:extLst>
              <a:ext uri="{FF2B5EF4-FFF2-40B4-BE49-F238E27FC236}">
                <a16:creationId xmlns:a16="http://schemas.microsoft.com/office/drawing/2014/main" id="{726E5497-288E-4F4F-9412-513B717E39F0}"/>
              </a:ext>
            </a:extLst>
          </p:cNvPr>
          <p:cNvPicPr>
            <a:picLocks noChangeAspect="1"/>
          </p:cNvPicPr>
          <p:nvPr/>
        </p:nvPicPr>
        <p:blipFill rotWithShape="1">
          <a:blip r:embed="rId2"/>
          <a:srcRect l="12821" t="10436" r="62393" b="53400"/>
          <a:stretch/>
        </p:blipFill>
        <p:spPr bwMode="auto">
          <a:xfrm>
            <a:off x="7694247" y="3355910"/>
            <a:ext cx="3620659" cy="31369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0755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47F7AB-6C75-A706-D5D2-9BBC8D591A42}"/>
              </a:ext>
            </a:extLst>
          </p:cNvPr>
          <p:cNvSpPr>
            <a:spLocks noGrp="1"/>
          </p:cNvSpPr>
          <p:nvPr>
            <p:ph sz="half" idx="1"/>
          </p:nvPr>
        </p:nvSpPr>
        <p:spPr>
          <a:xfrm>
            <a:off x="836612" y="1253447"/>
            <a:ext cx="10927298" cy="4808306"/>
          </a:xfrm>
        </p:spPr>
        <p:txBody>
          <a:bodyPr>
            <a:normAutofit fontScale="77500" lnSpcReduction="20000"/>
          </a:bodyPr>
          <a:lstStyle/>
          <a:p>
            <a:r>
              <a:rPr lang="en-US" dirty="0"/>
              <a:t>Is the question of the day fame fun?</a:t>
            </a:r>
          </a:p>
          <a:p>
            <a:pPr lvl="1"/>
            <a:r>
              <a:rPr lang="en-US" dirty="0"/>
              <a:t>Yes; students like it and participate repeatedly</a:t>
            </a:r>
          </a:p>
          <a:p>
            <a:r>
              <a:rPr lang="en-US" dirty="0"/>
              <a:t>Is the game a good use of study time?</a:t>
            </a:r>
          </a:p>
          <a:p>
            <a:pPr lvl="1"/>
            <a:r>
              <a:rPr lang="en-US" dirty="0"/>
              <a:t>Subjective: Yes, students think so</a:t>
            </a:r>
          </a:p>
          <a:p>
            <a:pPr lvl="1"/>
            <a:r>
              <a:rPr lang="en-US" dirty="0"/>
              <a:t>Objective: No, learning outcomes are insignificant, no harm in participating (grades do no drop)</a:t>
            </a:r>
          </a:p>
          <a:p>
            <a:r>
              <a:rPr lang="en-US" dirty="0"/>
              <a:t>Does the game increase engagement with course material? </a:t>
            </a:r>
          </a:p>
          <a:p>
            <a:pPr lvl="1"/>
            <a:r>
              <a:rPr lang="en-US" dirty="0"/>
              <a:t>There is a weak positive correlation, but it is not clear if this is cause or effect</a:t>
            </a:r>
          </a:p>
          <a:p>
            <a:r>
              <a:rPr lang="en-US" dirty="0"/>
              <a:t>Should you incorporate a question of the day game in your course?</a:t>
            </a:r>
          </a:p>
          <a:p>
            <a:pPr lvl="1"/>
            <a:r>
              <a:rPr lang="en-US" dirty="0"/>
              <a:t>Pros: Students appreciate it, engage more with content</a:t>
            </a:r>
          </a:p>
          <a:p>
            <a:pPr lvl="1"/>
            <a:r>
              <a:rPr lang="en-US" dirty="0"/>
              <a:t>Cons: Takes serious time to build, might increase student stress even if voluntary </a:t>
            </a:r>
          </a:p>
          <a:p>
            <a:r>
              <a:rPr lang="en-US" dirty="0"/>
              <a:t>Limitations/Feedback</a:t>
            </a:r>
          </a:p>
          <a:p>
            <a:pPr lvl="1"/>
            <a:r>
              <a:rPr lang="en-US" dirty="0"/>
              <a:t>Not a randomized controlled study</a:t>
            </a:r>
          </a:p>
          <a:p>
            <a:pPr lvl="1"/>
            <a:r>
              <a:rPr lang="en-US" dirty="0"/>
              <a:t>Seems to contradict </a:t>
            </a:r>
            <a:r>
              <a:rPr lang="en-US"/>
              <a:t>other studies </a:t>
            </a:r>
            <a:r>
              <a:rPr lang="en-US" dirty="0"/>
              <a:t>and sincerely held beliefs</a:t>
            </a:r>
          </a:p>
          <a:p>
            <a:pPr lvl="1"/>
            <a:r>
              <a:rPr lang="en-US" dirty="0"/>
              <a:t>Repeat as case-matched study with larger sample size</a:t>
            </a:r>
          </a:p>
          <a:p>
            <a:endParaRPr lang="en-US" dirty="0"/>
          </a:p>
          <a:p>
            <a:endParaRPr lang="en-US" dirty="0"/>
          </a:p>
        </p:txBody>
      </p:sp>
      <p:sp>
        <p:nvSpPr>
          <p:cNvPr id="4" name="Title 3">
            <a:extLst>
              <a:ext uri="{FF2B5EF4-FFF2-40B4-BE49-F238E27FC236}">
                <a16:creationId xmlns:a16="http://schemas.microsoft.com/office/drawing/2014/main" id="{F9E7BCB7-0D48-74D9-360F-036AF6AB70DC}"/>
              </a:ext>
            </a:extLst>
          </p:cNvPr>
          <p:cNvSpPr>
            <a:spLocks noGrp="1"/>
          </p:cNvSpPr>
          <p:nvPr>
            <p:ph type="title"/>
          </p:nvPr>
        </p:nvSpPr>
        <p:spPr/>
        <p:txBody>
          <a:bodyPr/>
          <a:lstStyle/>
          <a:p>
            <a:r>
              <a:rPr lang="en-US" dirty="0"/>
              <a:t>Conclusions and Feedback</a:t>
            </a:r>
          </a:p>
        </p:txBody>
      </p:sp>
    </p:spTree>
    <p:extLst>
      <p:ext uri="{BB962C8B-B14F-4D97-AF65-F5344CB8AC3E}">
        <p14:creationId xmlns:p14="http://schemas.microsoft.com/office/powerpoint/2010/main" val="360174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2" end="12"/>
                                            </p:txEl>
                                          </p:spTgt>
                                        </p:tgtEl>
                                        <p:attrNameLst>
                                          <p:attrName>style.visibility</p:attrName>
                                        </p:attrNameLst>
                                      </p:cBhvr>
                                      <p:to>
                                        <p:strVal val="visible"/>
                                      </p:to>
                                    </p:set>
                                    <p:animEffect transition="in" filter="fade">
                                      <p:cBhvr>
                                        <p:cTn id="36" dur="500"/>
                                        <p:tgtEl>
                                          <p:spTgt spid="2">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animEffect transition="in" filter="fade">
                                      <p:cBhvr>
                                        <p:cTn id="39"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13D3C5-1A82-6E4A-110D-FEE88EA58F0F}"/>
              </a:ext>
            </a:extLst>
          </p:cNvPr>
          <p:cNvSpPr>
            <a:spLocks noGrp="1"/>
          </p:cNvSpPr>
          <p:nvPr>
            <p:ph sz="half" idx="1"/>
          </p:nvPr>
        </p:nvSpPr>
        <p:spPr>
          <a:xfrm>
            <a:off x="838200" y="1393372"/>
            <a:ext cx="10514012" cy="4783591"/>
          </a:xfrm>
        </p:spPr>
        <p:txBody>
          <a:bodyPr>
            <a:normAutofit fontScale="92500" lnSpcReduction="10000"/>
          </a:bodyPr>
          <a:lstStyle/>
          <a:p>
            <a:r>
              <a:rPr lang="en-US" dirty="0"/>
              <a:t>Building AI chatbot to conduct formative oral assessments of IPE knowledge</a:t>
            </a:r>
          </a:p>
          <a:p>
            <a:pPr lvl="1"/>
            <a:r>
              <a:rPr lang="en-US" dirty="0"/>
              <a:t>AI has made take-home essays obsolete, live/oral examinations are gaining importance as reliable assessment tools</a:t>
            </a:r>
          </a:p>
          <a:p>
            <a:pPr lvl="1"/>
            <a:r>
              <a:rPr lang="en-US" dirty="0"/>
              <a:t>Oral examinations with individual feedback are prohibitively labor-intensive and notoriously subjective</a:t>
            </a:r>
          </a:p>
          <a:p>
            <a:pPr lvl="1"/>
            <a:r>
              <a:rPr lang="en-US" dirty="0"/>
              <a:t>Build an AI chatbot to replace written essays as evaluation tools for IPE sessions (Schmidt and Satalkar, NSF computing resources grant obtained, Macy grant in prep)</a:t>
            </a:r>
          </a:p>
          <a:p>
            <a:r>
              <a:rPr lang="en-US" dirty="0"/>
              <a:t>Designing a Treasure-Hunt game for interprofessional learning during clinical clerkships</a:t>
            </a:r>
          </a:p>
          <a:p>
            <a:pPr lvl="1"/>
            <a:r>
              <a:rPr lang="en-US" dirty="0"/>
              <a:t>IPE is often limited to the preclinical curriculum because clinical students are too dispersed to organize interprofessional events</a:t>
            </a:r>
          </a:p>
          <a:p>
            <a:pPr lvl="1"/>
            <a:r>
              <a:rPr lang="en-US" dirty="0"/>
              <a:t>This is a missed opportunity to learn collaboration and counter prejudice</a:t>
            </a:r>
          </a:p>
          <a:p>
            <a:pPr lvl="1"/>
            <a:r>
              <a:rPr lang="en-US" dirty="0"/>
              <a:t>Developing a game during which students conduct structured interviews with different health professions for points, leaderboard placement and IPE badge credit</a:t>
            </a:r>
          </a:p>
          <a:p>
            <a:pPr lvl="1"/>
            <a:endParaRPr lang="en-US" dirty="0"/>
          </a:p>
          <a:p>
            <a:endParaRPr lang="en-US" dirty="0"/>
          </a:p>
          <a:p>
            <a:endParaRPr lang="en-US" dirty="0"/>
          </a:p>
          <a:p>
            <a:pPr lvl="1"/>
            <a:endParaRPr lang="en-US" dirty="0"/>
          </a:p>
          <a:p>
            <a:pPr lvl="1"/>
            <a:endParaRPr lang="en-US" dirty="0"/>
          </a:p>
        </p:txBody>
      </p:sp>
      <p:sp>
        <p:nvSpPr>
          <p:cNvPr id="4" name="Title 3">
            <a:extLst>
              <a:ext uri="{FF2B5EF4-FFF2-40B4-BE49-F238E27FC236}">
                <a16:creationId xmlns:a16="http://schemas.microsoft.com/office/drawing/2014/main" id="{DF63523B-2FB9-AA7E-DFCD-7A754C8A6540}"/>
              </a:ext>
            </a:extLst>
          </p:cNvPr>
          <p:cNvSpPr>
            <a:spLocks noGrp="1"/>
          </p:cNvSpPr>
          <p:nvPr>
            <p:ph type="title"/>
          </p:nvPr>
        </p:nvSpPr>
        <p:spPr/>
        <p:txBody>
          <a:bodyPr/>
          <a:lstStyle/>
          <a:p>
            <a:r>
              <a:rPr lang="en-US" dirty="0"/>
              <a:t>New Projects Inspired by IAMSE Meeting </a:t>
            </a:r>
          </a:p>
        </p:txBody>
      </p:sp>
    </p:spTree>
    <p:extLst>
      <p:ext uri="{BB962C8B-B14F-4D97-AF65-F5344CB8AC3E}">
        <p14:creationId xmlns:p14="http://schemas.microsoft.com/office/powerpoint/2010/main" val="58557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E735CD-3D18-4090-62E7-854DEDECE083}"/>
              </a:ext>
            </a:extLst>
          </p:cNvPr>
          <p:cNvSpPr>
            <a:spLocks noGrp="1"/>
          </p:cNvSpPr>
          <p:nvPr>
            <p:ph sz="half" idx="1"/>
          </p:nvPr>
        </p:nvSpPr>
        <p:spPr/>
        <p:txBody>
          <a:bodyPr/>
          <a:lstStyle/>
          <a:p>
            <a:endParaRPr lang="en-US" dirty="0"/>
          </a:p>
        </p:txBody>
      </p:sp>
      <p:sp>
        <p:nvSpPr>
          <p:cNvPr id="3" name="Content Placeholder 2">
            <a:extLst>
              <a:ext uri="{FF2B5EF4-FFF2-40B4-BE49-F238E27FC236}">
                <a16:creationId xmlns:a16="http://schemas.microsoft.com/office/drawing/2014/main" id="{BBBB6CE9-F54E-899F-3FC3-A9EAED3FD126}"/>
              </a:ext>
            </a:extLst>
          </p:cNvPr>
          <p:cNvSpPr>
            <a:spLocks noGrp="1"/>
          </p:cNvSpPr>
          <p:nvPr>
            <p:ph sz="half" idx="2"/>
          </p:nvPr>
        </p:nvSpPr>
        <p:spPr/>
        <p:txBody>
          <a:bodyPr/>
          <a:lstStyle/>
          <a:p>
            <a:endParaRPr lang="en-US"/>
          </a:p>
        </p:txBody>
      </p:sp>
      <p:sp>
        <p:nvSpPr>
          <p:cNvPr id="4" name="Title 3">
            <a:extLst>
              <a:ext uri="{FF2B5EF4-FFF2-40B4-BE49-F238E27FC236}">
                <a16:creationId xmlns:a16="http://schemas.microsoft.com/office/drawing/2014/main" id="{2B48750F-B911-511E-EDA6-76387221631D}"/>
              </a:ext>
            </a:extLst>
          </p:cNvPr>
          <p:cNvSpPr>
            <a:spLocks noGrp="1"/>
          </p:cNvSpPr>
          <p:nvPr>
            <p:ph type="title"/>
          </p:nvPr>
        </p:nvSpPr>
        <p:spPr/>
        <p:txBody>
          <a:bodyPr/>
          <a:lstStyle/>
          <a:p>
            <a:r>
              <a:rPr lang="en-US" dirty="0"/>
              <a:t>IAMSE Virtual Forum with Global Outreach</a:t>
            </a:r>
          </a:p>
        </p:txBody>
      </p:sp>
      <p:pic>
        <p:nvPicPr>
          <p:cNvPr id="5" name="Picture 2">
            <a:extLst>
              <a:ext uri="{FF2B5EF4-FFF2-40B4-BE49-F238E27FC236}">
                <a16:creationId xmlns:a16="http://schemas.microsoft.com/office/drawing/2014/main" id="{81FDB83D-7D0D-CD7E-A409-0692ABEF7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04" y="1689100"/>
            <a:ext cx="11709096" cy="3745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13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1AA84E-8DB5-583A-7CDB-5D39AC9198C1}"/>
              </a:ext>
            </a:extLst>
          </p:cNvPr>
          <p:cNvSpPr>
            <a:spLocks noGrp="1"/>
          </p:cNvSpPr>
          <p:nvPr>
            <p:ph sz="half" idx="1"/>
          </p:nvPr>
        </p:nvSpPr>
        <p:spPr/>
        <p:txBody>
          <a:bodyPr/>
          <a:lstStyle/>
          <a:p>
            <a:endParaRPr lang="en-US"/>
          </a:p>
        </p:txBody>
      </p:sp>
      <p:sp>
        <p:nvSpPr>
          <p:cNvPr id="3" name="Content Placeholder 2">
            <a:extLst>
              <a:ext uri="{FF2B5EF4-FFF2-40B4-BE49-F238E27FC236}">
                <a16:creationId xmlns:a16="http://schemas.microsoft.com/office/drawing/2014/main" id="{2299C6C8-9F9B-674F-F682-7856B91282BA}"/>
              </a:ext>
            </a:extLst>
          </p:cNvPr>
          <p:cNvSpPr>
            <a:spLocks noGrp="1"/>
          </p:cNvSpPr>
          <p:nvPr>
            <p:ph sz="half" idx="2"/>
          </p:nvPr>
        </p:nvSpPr>
        <p:spPr/>
        <p:txBody>
          <a:bodyPr/>
          <a:lstStyle/>
          <a:p>
            <a:endParaRPr lang="en-US"/>
          </a:p>
        </p:txBody>
      </p:sp>
      <p:sp>
        <p:nvSpPr>
          <p:cNvPr id="4" name="Title 3">
            <a:extLst>
              <a:ext uri="{FF2B5EF4-FFF2-40B4-BE49-F238E27FC236}">
                <a16:creationId xmlns:a16="http://schemas.microsoft.com/office/drawing/2014/main" id="{27D66358-F0C7-C276-0156-DD57CA38A6DB}"/>
              </a:ext>
            </a:extLst>
          </p:cNvPr>
          <p:cNvSpPr>
            <a:spLocks noGrp="1"/>
          </p:cNvSpPr>
          <p:nvPr>
            <p:ph type="title"/>
          </p:nvPr>
        </p:nvSpPr>
        <p:spPr/>
        <p:txBody>
          <a:bodyPr/>
          <a:lstStyle/>
          <a:p>
            <a:r>
              <a:rPr lang="en-US" dirty="0"/>
              <a:t>IAMSE 2026 Conference</a:t>
            </a:r>
          </a:p>
        </p:txBody>
      </p:sp>
      <p:pic>
        <p:nvPicPr>
          <p:cNvPr id="2050" name="Picture 2">
            <a:extLst>
              <a:ext uri="{FF2B5EF4-FFF2-40B4-BE49-F238E27FC236}">
                <a16:creationId xmlns:a16="http://schemas.microsoft.com/office/drawing/2014/main" id="{F676D00F-1417-AE41-7102-868674849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00" y="1485900"/>
            <a:ext cx="11784408"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5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7C665-17F2-81DF-8C0F-6B26D5F0FEB3}"/>
              </a:ext>
            </a:extLst>
          </p:cNvPr>
          <p:cNvSpPr>
            <a:spLocks noGrp="1"/>
          </p:cNvSpPr>
          <p:nvPr>
            <p:ph sz="half" idx="1"/>
          </p:nvPr>
        </p:nvSpPr>
        <p:spPr>
          <a:xfrm>
            <a:off x="839789" y="1197426"/>
            <a:ext cx="6306970" cy="4833258"/>
          </a:xfrm>
        </p:spPr>
        <p:txBody>
          <a:bodyPr>
            <a:normAutofit fontScale="77500" lnSpcReduction="20000"/>
          </a:bodyPr>
          <a:lstStyle/>
          <a:p>
            <a:r>
              <a:rPr lang="en-US" dirty="0"/>
              <a:t>International Association of Medical Science Educators</a:t>
            </a:r>
          </a:p>
          <a:p>
            <a:r>
              <a:rPr lang="en-US" dirty="0"/>
              <a:t>Started 1988 as a special interest group of basic science educators of the AAMC Central Group of Educational Affairs, official start 1997</a:t>
            </a:r>
          </a:p>
          <a:p>
            <a:r>
              <a:rPr lang="en-US" dirty="0"/>
              <a:t>DMU has been very involved since inception:</a:t>
            </a:r>
          </a:p>
          <a:p>
            <a:pPr lvl="1"/>
            <a:r>
              <a:rPr lang="en-US" dirty="0"/>
              <a:t>Pat Finnerty Lifetime Achievement award awarded to Pat Finnerty (2014), Nehad El-</a:t>
            </a:r>
            <a:r>
              <a:rPr lang="en-US" dirty="0" err="1"/>
              <a:t>Sawi</a:t>
            </a:r>
            <a:r>
              <a:rPr lang="en-US" dirty="0"/>
              <a:t> (2021) </a:t>
            </a:r>
          </a:p>
          <a:p>
            <a:pPr lvl="1"/>
            <a:r>
              <a:rPr lang="en-US" dirty="0"/>
              <a:t>Medical Educator Fellowship completed by Wayne Wilson (2014), Maria Barnes (2022), Martin Schmidt (2022)</a:t>
            </a:r>
          </a:p>
          <a:p>
            <a:pPr lvl="1"/>
            <a:r>
              <a:rPr lang="en-US" dirty="0"/>
              <a:t>Medical Educator Fellowship mentors: Maria Barnes, Martin Schmidt</a:t>
            </a:r>
          </a:p>
          <a:p>
            <a:r>
              <a:rPr lang="en-US" dirty="0"/>
              <a:t>IAMSE provides professional development, grant support and networking opportunities</a:t>
            </a:r>
          </a:p>
          <a:p>
            <a:pPr lvl="1"/>
            <a:r>
              <a:rPr lang="en-US" dirty="0"/>
              <a:t>Scholarship and curricular innovation grants (1/15/26)</a:t>
            </a:r>
          </a:p>
          <a:p>
            <a:pPr lvl="1"/>
            <a:r>
              <a:rPr lang="en-US" dirty="0"/>
              <a:t>Toolkits, medical educator fellowship, workshops, seminars</a:t>
            </a:r>
          </a:p>
          <a:p>
            <a:endParaRPr lang="en-US" dirty="0"/>
          </a:p>
        </p:txBody>
      </p:sp>
      <p:sp>
        <p:nvSpPr>
          <p:cNvPr id="4" name="Title 3">
            <a:extLst>
              <a:ext uri="{FF2B5EF4-FFF2-40B4-BE49-F238E27FC236}">
                <a16:creationId xmlns:a16="http://schemas.microsoft.com/office/drawing/2014/main" id="{6CAD822E-8E88-8425-8927-BF897AF3048B}"/>
              </a:ext>
            </a:extLst>
          </p:cNvPr>
          <p:cNvSpPr>
            <a:spLocks noGrp="1"/>
          </p:cNvSpPr>
          <p:nvPr>
            <p:ph type="title"/>
          </p:nvPr>
        </p:nvSpPr>
        <p:spPr/>
        <p:txBody>
          <a:bodyPr/>
          <a:lstStyle/>
          <a:p>
            <a:r>
              <a:rPr lang="en-US" dirty="0"/>
              <a:t>What is IAMSE, and why you should join</a:t>
            </a:r>
          </a:p>
        </p:txBody>
      </p:sp>
      <p:pic>
        <p:nvPicPr>
          <p:cNvPr id="7" name="Picture 6">
            <a:extLst>
              <a:ext uri="{FF2B5EF4-FFF2-40B4-BE49-F238E27FC236}">
                <a16:creationId xmlns:a16="http://schemas.microsoft.com/office/drawing/2014/main" id="{38464F22-5E03-4002-9808-AC5C2EE02D02}"/>
              </a:ext>
            </a:extLst>
          </p:cNvPr>
          <p:cNvPicPr>
            <a:picLocks noChangeAspect="1"/>
          </p:cNvPicPr>
          <p:nvPr/>
        </p:nvPicPr>
        <p:blipFill>
          <a:blip r:embed="rId2"/>
          <a:srcRect l="20650" t="20317" r="45249" b="35438"/>
          <a:stretch/>
        </p:blipFill>
        <p:spPr>
          <a:xfrm>
            <a:off x="7501684" y="1752312"/>
            <a:ext cx="4135367" cy="3353375"/>
          </a:xfrm>
          <a:prstGeom prst="rect">
            <a:avLst/>
          </a:prstGeom>
        </p:spPr>
      </p:pic>
    </p:spTree>
    <p:extLst>
      <p:ext uri="{BB962C8B-B14F-4D97-AF65-F5344CB8AC3E}">
        <p14:creationId xmlns:p14="http://schemas.microsoft.com/office/powerpoint/2010/main" val="236236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F24A6A-8793-956D-979A-4E487E1A1E52}"/>
              </a:ext>
            </a:extLst>
          </p:cNvPr>
          <p:cNvSpPr>
            <a:spLocks noGrp="1"/>
          </p:cNvSpPr>
          <p:nvPr>
            <p:ph sz="half" idx="1"/>
          </p:nvPr>
        </p:nvSpPr>
        <p:spPr>
          <a:xfrm>
            <a:off x="839788" y="1825624"/>
            <a:ext cx="10691812" cy="3953953"/>
          </a:xfrm>
        </p:spPr>
        <p:txBody>
          <a:bodyPr>
            <a:normAutofit fontScale="85000" lnSpcReduction="20000"/>
          </a:bodyPr>
          <a:lstStyle/>
          <a:p>
            <a:r>
              <a:rPr lang="en-US" dirty="0"/>
              <a:t>Intergenerational Collaboration</a:t>
            </a:r>
          </a:p>
          <a:p>
            <a:pPr lvl="1"/>
            <a:r>
              <a:rPr lang="en-US" dirty="0"/>
              <a:t>Preparing educators and institutions to bridge generational divides in learners, faculty, and leadership.</a:t>
            </a:r>
          </a:p>
          <a:p>
            <a:r>
              <a:rPr lang="en-US" dirty="0"/>
              <a:t>Technology Integration</a:t>
            </a:r>
          </a:p>
          <a:p>
            <a:pPr lvl="1"/>
            <a:r>
              <a:rPr lang="en-US" dirty="0"/>
              <a:t>Embracing emerging tools and platforms to enhance teaching, assessment, and student engagement.</a:t>
            </a:r>
          </a:p>
          <a:p>
            <a:r>
              <a:rPr lang="en-US" dirty="0"/>
              <a:t>Evidence-Based Innovation</a:t>
            </a:r>
          </a:p>
          <a:p>
            <a:pPr lvl="1"/>
            <a:r>
              <a:rPr lang="en-US" dirty="0"/>
              <a:t>Promoting research-informed, learner-centered approaches to curriculum design and delivery.</a:t>
            </a:r>
          </a:p>
          <a:p>
            <a:r>
              <a:rPr lang="en-US" dirty="0"/>
              <a:t>Interdisciplinary and Collaborative Learning</a:t>
            </a:r>
          </a:p>
          <a:p>
            <a:pPr lvl="1"/>
            <a:r>
              <a:rPr lang="en-US" dirty="0"/>
              <a:t>Encouraging cross-professional teamwork and integrated learning experiences.</a:t>
            </a:r>
          </a:p>
        </p:txBody>
      </p:sp>
      <p:sp>
        <p:nvSpPr>
          <p:cNvPr id="4" name="Title 3">
            <a:extLst>
              <a:ext uri="{FF2B5EF4-FFF2-40B4-BE49-F238E27FC236}">
                <a16:creationId xmlns:a16="http://schemas.microsoft.com/office/drawing/2014/main" id="{8367B3EB-D362-347A-5CA5-4A4407F1A629}"/>
              </a:ext>
            </a:extLst>
          </p:cNvPr>
          <p:cNvSpPr>
            <a:spLocks noGrp="1"/>
          </p:cNvSpPr>
          <p:nvPr>
            <p:ph type="title"/>
          </p:nvPr>
        </p:nvSpPr>
        <p:spPr>
          <a:xfrm>
            <a:off x="839788" y="365126"/>
            <a:ext cx="10515600" cy="1285874"/>
          </a:xfrm>
        </p:spPr>
        <p:txBody>
          <a:bodyPr>
            <a:normAutofit fontScale="90000"/>
          </a:bodyPr>
          <a:lstStyle/>
          <a:p>
            <a:r>
              <a:rPr lang="en-US" dirty="0"/>
              <a:t>Integrating Generations: Are We Ready for the Next 25 Years of Health Professions Education?”</a:t>
            </a:r>
          </a:p>
        </p:txBody>
      </p:sp>
    </p:spTree>
    <p:extLst>
      <p:ext uri="{BB962C8B-B14F-4D97-AF65-F5344CB8AC3E}">
        <p14:creationId xmlns:p14="http://schemas.microsoft.com/office/powerpoint/2010/main" val="426701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B85F24-EF9C-DC2C-95A8-219498D54FC8}"/>
              </a:ext>
            </a:extLst>
          </p:cNvPr>
          <p:cNvSpPr>
            <a:spLocks noGrp="1"/>
          </p:cNvSpPr>
          <p:nvPr>
            <p:ph sz="half" idx="1"/>
          </p:nvPr>
        </p:nvSpPr>
        <p:spPr>
          <a:xfrm>
            <a:off x="839788" y="1414420"/>
            <a:ext cx="10209212" cy="4351338"/>
          </a:xfrm>
        </p:spPr>
        <p:txBody>
          <a:bodyPr>
            <a:normAutofit fontScale="92500"/>
          </a:bodyPr>
          <a:lstStyle/>
          <a:p>
            <a:r>
              <a:rPr lang="en-US" dirty="0"/>
              <a:t>Will Bynum (Duke University): The Transformative Power of Shame</a:t>
            </a:r>
          </a:p>
          <a:p>
            <a:pPr lvl="1"/>
            <a:r>
              <a:rPr lang="en-US" dirty="0"/>
              <a:t>Shame as a hidden yet transformative force in medical education</a:t>
            </a:r>
          </a:p>
          <a:p>
            <a:pPr lvl="1"/>
            <a:r>
              <a:rPr lang="en-US" dirty="0"/>
              <a:t>Develop “shame competence”  to help learners and educators engage with it constructively.</a:t>
            </a:r>
          </a:p>
          <a:p>
            <a:r>
              <a:rPr lang="en-US" dirty="0"/>
              <a:t>Yvonne Steinert (McGill University): Preparing for the Future</a:t>
            </a:r>
          </a:p>
          <a:p>
            <a:pPr lvl="1"/>
            <a:r>
              <a:rPr lang="en-US" dirty="0"/>
              <a:t>Faculty development as a key strategy for cultivating adaptive expertise, inclusive practices, and professional identity to prepare medical educators for the next 25 years.</a:t>
            </a:r>
          </a:p>
          <a:p>
            <a:r>
              <a:rPr lang="en-US" dirty="0"/>
              <a:t>Patricia O’Sullivan (UCSF): The Scholarly Commuter Community</a:t>
            </a:r>
          </a:p>
          <a:p>
            <a:pPr lvl="1"/>
            <a:r>
              <a:rPr lang="en-US" dirty="0"/>
              <a:t>Embrace the mindset of a commuter—navigating between personal preparation and the diverse practices of the health professions education community.</a:t>
            </a:r>
          </a:p>
        </p:txBody>
      </p:sp>
      <p:sp>
        <p:nvSpPr>
          <p:cNvPr id="4" name="Title 3">
            <a:extLst>
              <a:ext uri="{FF2B5EF4-FFF2-40B4-BE49-F238E27FC236}">
                <a16:creationId xmlns:a16="http://schemas.microsoft.com/office/drawing/2014/main" id="{0B11CB48-71EB-27A0-AA91-3B9E4B8EC1DD}"/>
              </a:ext>
            </a:extLst>
          </p:cNvPr>
          <p:cNvSpPr>
            <a:spLocks noGrp="1"/>
          </p:cNvSpPr>
          <p:nvPr>
            <p:ph type="title"/>
          </p:nvPr>
        </p:nvSpPr>
        <p:spPr/>
        <p:txBody>
          <a:bodyPr/>
          <a:lstStyle/>
          <a:p>
            <a:r>
              <a:rPr lang="en-US" dirty="0"/>
              <a:t>Keynotes</a:t>
            </a:r>
          </a:p>
        </p:txBody>
      </p:sp>
    </p:spTree>
    <p:extLst>
      <p:ext uri="{BB962C8B-B14F-4D97-AF65-F5344CB8AC3E}">
        <p14:creationId xmlns:p14="http://schemas.microsoft.com/office/powerpoint/2010/main" val="90206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911FE9-106C-A1B1-0F33-212AA28A29A8}"/>
              </a:ext>
            </a:extLst>
          </p:cNvPr>
          <p:cNvSpPr>
            <a:spLocks noGrp="1"/>
          </p:cNvSpPr>
          <p:nvPr>
            <p:ph sz="half" idx="1"/>
          </p:nvPr>
        </p:nvSpPr>
        <p:spPr>
          <a:xfrm>
            <a:off x="836612" y="1244600"/>
            <a:ext cx="10515600" cy="4749800"/>
          </a:xfrm>
        </p:spPr>
        <p:txBody>
          <a:bodyPr>
            <a:normAutofit fontScale="92500"/>
          </a:bodyPr>
          <a:lstStyle/>
          <a:p>
            <a:pPr>
              <a:lnSpc>
                <a:spcPct val="120000"/>
              </a:lnSpc>
              <a:spcBef>
                <a:spcPts val="600"/>
              </a:spcBef>
            </a:pPr>
            <a:r>
              <a:rPr lang="en-US" sz="1800" dirty="0"/>
              <a:t>Innovations in Assessment</a:t>
            </a:r>
          </a:p>
          <a:p>
            <a:pPr lvl="1">
              <a:lnSpc>
                <a:spcPct val="120000"/>
              </a:lnSpc>
              <a:spcBef>
                <a:spcPts val="600"/>
              </a:spcBef>
            </a:pPr>
            <a:r>
              <a:rPr lang="en-US" sz="1600" dirty="0"/>
              <a:t>Focused on student progress, workplace-based assessment, narrative feedback, and AI-enhanced evaluation.</a:t>
            </a:r>
          </a:p>
          <a:p>
            <a:pPr>
              <a:lnSpc>
                <a:spcPct val="120000"/>
              </a:lnSpc>
              <a:spcBef>
                <a:spcPts val="600"/>
              </a:spcBef>
            </a:pPr>
            <a:r>
              <a:rPr lang="en-US" sz="1800" dirty="0"/>
              <a:t>Curriculum Transformation</a:t>
            </a:r>
          </a:p>
          <a:p>
            <a:pPr lvl="1">
              <a:lnSpc>
                <a:spcPct val="120000"/>
              </a:lnSpc>
              <a:spcBef>
                <a:spcPts val="600"/>
              </a:spcBef>
            </a:pPr>
            <a:r>
              <a:rPr lang="en-US" sz="1600" dirty="0"/>
              <a:t>Addressed integration of basic and clinical sciences, competency-based education, and curricular mapping.</a:t>
            </a:r>
          </a:p>
          <a:p>
            <a:pPr>
              <a:lnSpc>
                <a:spcPct val="120000"/>
              </a:lnSpc>
              <a:spcBef>
                <a:spcPts val="600"/>
              </a:spcBef>
            </a:pPr>
            <a:r>
              <a:rPr lang="en-US" sz="1800" dirty="0"/>
              <a:t>Faculty Development &amp; Identity Formation</a:t>
            </a:r>
          </a:p>
          <a:p>
            <a:pPr lvl="1">
              <a:lnSpc>
                <a:spcPct val="120000"/>
              </a:lnSpc>
              <a:spcBef>
                <a:spcPts val="600"/>
              </a:spcBef>
            </a:pPr>
            <a:r>
              <a:rPr lang="en-US" sz="1600" dirty="0"/>
              <a:t>Explored professional identity formation, mentoring, and inclusive faculty development strategies.</a:t>
            </a:r>
          </a:p>
          <a:p>
            <a:pPr>
              <a:lnSpc>
                <a:spcPct val="120000"/>
              </a:lnSpc>
              <a:spcBef>
                <a:spcPts val="600"/>
              </a:spcBef>
            </a:pPr>
            <a:r>
              <a:rPr lang="en-US" sz="1800" dirty="0"/>
              <a:t>Interprofessional Education (IPE)</a:t>
            </a:r>
          </a:p>
          <a:p>
            <a:pPr lvl="1">
              <a:lnSpc>
                <a:spcPct val="120000"/>
              </a:lnSpc>
              <a:spcBef>
                <a:spcPts val="600"/>
              </a:spcBef>
            </a:pPr>
            <a:r>
              <a:rPr lang="en-US" sz="1600" dirty="0"/>
              <a:t>Strong emphasis on collaborative learning across disciplines, with case studies and implementation models.</a:t>
            </a:r>
          </a:p>
          <a:p>
            <a:pPr>
              <a:lnSpc>
                <a:spcPct val="120000"/>
              </a:lnSpc>
              <a:spcBef>
                <a:spcPts val="600"/>
              </a:spcBef>
            </a:pPr>
            <a:r>
              <a:rPr lang="en-US" sz="1800" dirty="0"/>
              <a:t>Technology &amp; AI in Education</a:t>
            </a:r>
          </a:p>
          <a:p>
            <a:pPr lvl="1">
              <a:lnSpc>
                <a:spcPct val="120000"/>
              </a:lnSpc>
              <a:spcBef>
                <a:spcPts val="600"/>
              </a:spcBef>
            </a:pPr>
            <a:r>
              <a:rPr lang="en-US" sz="1600" dirty="0"/>
              <a:t>Sessions highlighted AI in assessment, virtual reality, and digital tools for engagement and feedback.</a:t>
            </a:r>
          </a:p>
          <a:p>
            <a:pPr>
              <a:lnSpc>
                <a:spcPct val="120000"/>
              </a:lnSpc>
              <a:spcBef>
                <a:spcPts val="600"/>
              </a:spcBef>
            </a:pPr>
            <a:r>
              <a:rPr lang="en-US" sz="1800" dirty="0"/>
              <a:t>Student Well-being &amp; Belonging</a:t>
            </a:r>
          </a:p>
          <a:p>
            <a:pPr lvl="1">
              <a:lnSpc>
                <a:spcPct val="120000"/>
              </a:lnSpc>
              <a:spcBef>
                <a:spcPts val="600"/>
              </a:spcBef>
            </a:pPr>
            <a:r>
              <a:rPr lang="en-US" sz="1600" dirty="0"/>
              <a:t>Several presentations tackled psychological safety, resilience, and inclusive learning environments</a:t>
            </a:r>
          </a:p>
          <a:p>
            <a:pPr>
              <a:lnSpc>
                <a:spcPct val="120000"/>
              </a:lnSpc>
              <a:spcBef>
                <a:spcPts val="600"/>
              </a:spcBef>
            </a:pPr>
            <a:endParaRPr lang="en-US" sz="1800" dirty="0"/>
          </a:p>
        </p:txBody>
      </p:sp>
      <p:sp>
        <p:nvSpPr>
          <p:cNvPr id="4" name="Title 3">
            <a:extLst>
              <a:ext uri="{FF2B5EF4-FFF2-40B4-BE49-F238E27FC236}">
                <a16:creationId xmlns:a16="http://schemas.microsoft.com/office/drawing/2014/main" id="{757A4959-1B77-2C53-9E2B-EA7ACC95AFAF}"/>
              </a:ext>
            </a:extLst>
          </p:cNvPr>
          <p:cNvSpPr>
            <a:spLocks noGrp="1"/>
          </p:cNvSpPr>
          <p:nvPr>
            <p:ph type="title"/>
          </p:nvPr>
        </p:nvSpPr>
        <p:spPr/>
        <p:txBody>
          <a:bodyPr/>
          <a:lstStyle/>
          <a:p>
            <a:r>
              <a:rPr lang="en-US" dirty="0"/>
              <a:t>Oral Presentations – Recurrent Themes</a:t>
            </a:r>
          </a:p>
        </p:txBody>
      </p:sp>
    </p:spTree>
    <p:extLst>
      <p:ext uri="{BB962C8B-B14F-4D97-AF65-F5344CB8AC3E}">
        <p14:creationId xmlns:p14="http://schemas.microsoft.com/office/powerpoint/2010/main" val="183799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B0B689-9E18-4B6C-02B7-7C59B6F0D59D}"/>
              </a:ext>
            </a:extLst>
          </p:cNvPr>
          <p:cNvSpPr>
            <a:spLocks noGrp="1"/>
          </p:cNvSpPr>
          <p:nvPr>
            <p:ph sz="half" idx="1"/>
          </p:nvPr>
        </p:nvSpPr>
        <p:spPr>
          <a:xfrm>
            <a:off x="712470" y="1313362"/>
            <a:ext cx="11023600" cy="4783591"/>
          </a:xfrm>
        </p:spPr>
        <p:txBody>
          <a:bodyPr>
            <a:normAutofit fontScale="92500" lnSpcReduction="20000"/>
          </a:bodyPr>
          <a:lstStyle/>
          <a:p>
            <a:r>
              <a:rPr lang="en-US" dirty="0"/>
              <a:t>AI-Powered Assessment Tools</a:t>
            </a:r>
          </a:p>
          <a:p>
            <a:pPr lvl="1"/>
            <a:r>
              <a:rPr lang="en-US" dirty="0"/>
              <a:t>Growing interest in how artificial intelligence can support formative and summative assessment.</a:t>
            </a:r>
          </a:p>
          <a:p>
            <a:r>
              <a:rPr lang="en-US" dirty="0"/>
              <a:t>Narrative Feedback &amp; Reflection</a:t>
            </a:r>
          </a:p>
          <a:p>
            <a:pPr lvl="1"/>
            <a:r>
              <a:rPr lang="en-US" dirty="0"/>
              <a:t>Shift from numeric scores to richer, learner-centered feedback models.</a:t>
            </a:r>
          </a:p>
          <a:p>
            <a:r>
              <a:rPr lang="en-US" dirty="0"/>
              <a:t>Shame &amp; Psychological Safety</a:t>
            </a:r>
          </a:p>
          <a:p>
            <a:pPr lvl="1"/>
            <a:r>
              <a:rPr lang="en-US" dirty="0"/>
              <a:t>Inspired by plenary themes, many sessions explored emotional dimensions of learning and teaching.</a:t>
            </a:r>
          </a:p>
          <a:p>
            <a:r>
              <a:rPr lang="en-US" dirty="0"/>
              <a:t>Competency-Based Medical Education (CBME)</a:t>
            </a:r>
          </a:p>
          <a:p>
            <a:pPr lvl="1"/>
            <a:r>
              <a:rPr lang="en-US" dirty="0"/>
              <a:t>Continued momentum in implementing CBME frameworks and evaluating outcomes.</a:t>
            </a:r>
          </a:p>
          <a:p>
            <a:r>
              <a:rPr lang="en-US" dirty="0"/>
              <a:t>Integration of Generations</a:t>
            </a:r>
          </a:p>
          <a:p>
            <a:pPr lvl="1"/>
            <a:r>
              <a:rPr lang="en-US" dirty="0"/>
              <a:t>Reflecting the conference theme, generational perspectives in teaching and learning.</a:t>
            </a:r>
          </a:p>
          <a:p>
            <a:endParaRPr lang="en-US" dirty="0"/>
          </a:p>
        </p:txBody>
      </p:sp>
      <p:sp>
        <p:nvSpPr>
          <p:cNvPr id="4" name="Title 3">
            <a:extLst>
              <a:ext uri="{FF2B5EF4-FFF2-40B4-BE49-F238E27FC236}">
                <a16:creationId xmlns:a16="http://schemas.microsoft.com/office/drawing/2014/main" id="{1639CD1B-34FB-C234-5E37-BDB994FEA4AF}"/>
              </a:ext>
            </a:extLst>
          </p:cNvPr>
          <p:cNvSpPr>
            <a:spLocks noGrp="1"/>
          </p:cNvSpPr>
          <p:nvPr>
            <p:ph type="title"/>
          </p:nvPr>
        </p:nvSpPr>
        <p:spPr/>
        <p:txBody>
          <a:bodyPr/>
          <a:lstStyle/>
          <a:p>
            <a:r>
              <a:rPr lang="en-US" dirty="0"/>
              <a:t>Oral Presentations – Hot Topics</a:t>
            </a:r>
          </a:p>
        </p:txBody>
      </p:sp>
    </p:spTree>
    <p:extLst>
      <p:ext uri="{BB962C8B-B14F-4D97-AF65-F5344CB8AC3E}">
        <p14:creationId xmlns:p14="http://schemas.microsoft.com/office/powerpoint/2010/main" val="104538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5775B-95D4-5485-B4CC-60DFFECF76A4}"/>
              </a:ext>
            </a:extLst>
          </p:cNvPr>
          <p:cNvSpPr>
            <a:spLocks noGrp="1"/>
          </p:cNvSpPr>
          <p:nvPr>
            <p:ph sz="half" idx="1"/>
          </p:nvPr>
        </p:nvSpPr>
        <p:spPr>
          <a:xfrm>
            <a:off x="838200" y="1393372"/>
            <a:ext cx="10820400" cy="4783591"/>
          </a:xfrm>
        </p:spPr>
        <p:txBody>
          <a:bodyPr>
            <a:normAutofit fontScale="77500" lnSpcReduction="20000"/>
          </a:bodyPr>
          <a:lstStyle/>
          <a:p>
            <a:r>
              <a:rPr lang="en-US" dirty="0"/>
              <a:t>AI and Technology Integration: </a:t>
            </a:r>
          </a:p>
          <a:p>
            <a:pPr lvl="1"/>
            <a:r>
              <a:rPr lang="en-US" dirty="0"/>
              <a:t>Exploration of artificial intelligence, virtual reality, and digital platforms in curriculum design, assessment, and learner engagement.</a:t>
            </a:r>
          </a:p>
          <a:p>
            <a:r>
              <a:rPr lang="en-US" dirty="0"/>
              <a:t>Assessment Innovation</a:t>
            </a:r>
          </a:p>
          <a:p>
            <a:pPr lvl="1"/>
            <a:r>
              <a:rPr lang="en-US" dirty="0"/>
              <a:t>Emphasis on authentic, formative, and competency-based assessment strategies, including workplace-based assessments and narrative feedback.</a:t>
            </a:r>
          </a:p>
          <a:p>
            <a:r>
              <a:rPr lang="en-US" dirty="0"/>
              <a:t>Interprofessional and Inclusive Education</a:t>
            </a:r>
          </a:p>
          <a:p>
            <a:pPr lvl="1"/>
            <a:r>
              <a:rPr lang="en-US" dirty="0"/>
              <a:t>Focus on collaborative learning across disciplines and efforts to enhance diversity, equity, and inclusion in health professions education.</a:t>
            </a:r>
          </a:p>
          <a:p>
            <a:r>
              <a:rPr lang="en-US" dirty="0"/>
              <a:t>Faculty Development and Well-being</a:t>
            </a:r>
          </a:p>
          <a:p>
            <a:pPr lvl="1"/>
            <a:r>
              <a:rPr lang="en-US" dirty="0"/>
              <a:t>Initiatives targeting educator resilience, teaching effectiveness, and leadership training in academic medicine.</a:t>
            </a:r>
          </a:p>
          <a:p>
            <a:r>
              <a:rPr lang="en-US" dirty="0"/>
              <a:t>Curricular Reform and Student-Centered Learning</a:t>
            </a:r>
          </a:p>
          <a:p>
            <a:pPr lvl="1"/>
            <a:r>
              <a:rPr lang="en-US" dirty="0"/>
              <a:t>Projects addressing curricular redesign, active learning, and personalized educational pathways to support learner success.</a:t>
            </a:r>
          </a:p>
        </p:txBody>
      </p:sp>
      <p:sp>
        <p:nvSpPr>
          <p:cNvPr id="4" name="Title 3">
            <a:extLst>
              <a:ext uri="{FF2B5EF4-FFF2-40B4-BE49-F238E27FC236}">
                <a16:creationId xmlns:a16="http://schemas.microsoft.com/office/drawing/2014/main" id="{9CB2F412-4294-924E-BB28-AC7F3ECB190F}"/>
              </a:ext>
            </a:extLst>
          </p:cNvPr>
          <p:cNvSpPr>
            <a:spLocks noGrp="1"/>
          </p:cNvSpPr>
          <p:nvPr>
            <p:ph type="title"/>
          </p:nvPr>
        </p:nvSpPr>
        <p:spPr/>
        <p:txBody>
          <a:bodyPr/>
          <a:lstStyle/>
          <a:p>
            <a:r>
              <a:rPr lang="en-US" dirty="0"/>
              <a:t>Poster Themes</a:t>
            </a:r>
          </a:p>
        </p:txBody>
      </p:sp>
    </p:spTree>
    <p:extLst>
      <p:ext uri="{BB962C8B-B14F-4D97-AF65-F5344CB8AC3E}">
        <p14:creationId xmlns:p14="http://schemas.microsoft.com/office/powerpoint/2010/main" val="2672950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8B735-3BAF-8BB1-7548-BE87058AC978}"/>
              </a:ext>
            </a:extLst>
          </p:cNvPr>
          <p:cNvSpPr>
            <a:spLocks noGrp="1"/>
          </p:cNvSpPr>
          <p:nvPr>
            <p:ph sz="half" idx="1"/>
          </p:nvPr>
        </p:nvSpPr>
        <p:spPr>
          <a:xfrm>
            <a:off x="836612" y="1282700"/>
            <a:ext cx="10301288" cy="4597400"/>
          </a:xfrm>
        </p:spPr>
        <p:txBody>
          <a:bodyPr>
            <a:normAutofit fontScale="92500" lnSpcReduction="10000"/>
          </a:bodyPr>
          <a:lstStyle/>
          <a:p>
            <a:r>
              <a:rPr lang="en-US" dirty="0"/>
              <a:t>Using AI for Curriculum Mapping: Tagging Keywords to Learning Objectives (Becker, </a:t>
            </a:r>
            <a:r>
              <a:rPr lang="en-US" dirty="0" err="1"/>
              <a:t>UWisc</a:t>
            </a:r>
            <a:r>
              <a:rPr lang="en-US" dirty="0"/>
              <a:t>)</a:t>
            </a:r>
          </a:p>
          <a:p>
            <a:pPr lvl="1"/>
            <a:r>
              <a:rPr lang="en-US" dirty="0"/>
              <a:t>AI accurately tagged basic science learning objectives (~70% agreement with faculty) but struggled with non-basic science content. </a:t>
            </a:r>
          </a:p>
          <a:p>
            <a:pPr lvl="1"/>
            <a:r>
              <a:rPr lang="en-US" dirty="0"/>
              <a:t>Faculty reviewers showed low consistency in corrections, raising questions about what constitutes “accurate” tagging. </a:t>
            </a:r>
          </a:p>
          <a:p>
            <a:pPr lvl="1"/>
            <a:r>
              <a:rPr lang="en-US" dirty="0"/>
              <a:t>Further refinement, such as adding keyword definitions, may improve AI performance.</a:t>
            </a:r>
          </a:p>
          <a:p>
            <a:r>
              <a:rPr lang="en-US" dirty="0"/>
              <a:t>Enhancing Medical Education with </a:t>
            </a:r>
            <a:r>
              <a:rPr lang="en-US" dirty="0" err="1"/>
              <a:t>ScholarRx</a:t>
            </a:r>
            <a:r>
              <a:rPr lang="en-US" dirty="0"/>
              <a:t>: Faculty Perceptions on Benefits, Limitation, and Future Potential (</a:t>
            </a:r>
            <a:r>
              <a:rPr lang="en-US" dirty="0" err="1"/>
              <a:t>Stomberger</a:t>
            </a:r>
            <a:r>
              <a:rPr lang="en-US" dirty="0"/>
              <a:t>, USC)</a:t>
            </a:r>
          </a:p>
          <a:p>
            <a:pPr lvl="1"/>
            <a:r>
              <a:rPr lang="en-US" dirty="0" err="1"/>
              <a:t>ScholarRx</a:t>
            </a:r>
            <a:r>
              <a:rPr lang="en-US" dirty="0"/>
              <a:t> was seen as efficient, versatile, and helpful for teaching and Step 1 prep, though usage varied by discipline.</a:t>
            </a:r>
          </a:p>
          <a:p>
            <a:pPr lvl="1"/>
            <a:r>
              <a:rPr lang="en-US" dirty="0"/>
              <a:t>Faculty valued its multimodal resources but noted integration challenges; most expressed interest in expanding its use within the formal curriculum.</a:t>
            </a:r>
          </a:p>
          <a:p>
            <a:endParaRPr lang="en-US" dirty="0"/>
          </a:p>
          <a:p>
            <a:endParaRPr lang="en-US" dirty="0"/>
          </a:p>
          <a:p>
            <a:endParaRPr lang="en-US" dirty="0"/>
          </a:p>
        </p:txBody>
      </p:sp>
      <p:sp>
        <p:nvSpPr>
          <p:cNvPr id="4" name="Title 3">
            <a:extLst>
              <a:ext uri="{FF2B5EF4-FFF2-40B4-BE49-F238E27FC236}">
                <a16:creationId xmlns:a16="http://schemas.microsoft.com/office/drawing/2014/main" id="{624A44B7-D9DA-915E-54D2-BF0D04D338E6}"/>
              </a:ext>
            </a:extLst>
          </p:cNvPr>
          <p:cNvSpPr>
            <a:spLocks noGrp="1"/>
          </p:cNvSpPr>
          <p:nvPr>
            <p:ph type="title"/>
          </p:nvPr>
        </p:nvSpPr>
        <p:spPr/>
        <p:txBody>
          <a:bodyPr/>
          <a:lstStyle/>
          <a:p>
            <a:r>
              <a:rPr lang="en-US" dirty="0"/>
              <a:t>Notable Posters</a:t>
            </a:r>
          </a:p>
        </p:txBody>
      </p:sp>
    </p:spTree>
    <p:extLst>
      <p:ext uri="{BB962C8B-B14F-4D97-AF65-F5344CB8AC3E}">
        <p14:creationId xmlns:p14="http://schemas.microsoft.com/office/powerpoint/2010/main" val="107862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1020A4-94FC-4BA0-6293-FDDAA0FCEA7D}"/>
              </a:ext>
            </a:extLst>
          </p:cNvPr>
          <p:cNvSpPr>
            <a:spLocks noGrp="1"/>
          </p:cNvSpPr>
          <p:nvPr>
            <p:ph sz="half" idx="1"/>
          </p:nvPr>
        </p:nvSpPr>
        <p:spPr>
          <a:xfrm>
            <a:off x="839788" y="1241424"/>
            <a:ext cx="10795000" cy="4676775"/>
          </a:xfrm>
        </p:spPr>
        <p:txBody>
          <a:bodyPr>
            <a:normAutofit fontScale="85000" lnSpcReduction="20000"/>
          </a:bodyPr>
          <a:lstStyle/>
          <a:p>
            <a:r>
              <a:rPr lang="en-US" dirty="0"/>
              <a:t>Discussion of AI technology shifting from “endless possibilities” to “responsible use”</a:t>
            </a:r>
          </a:p>
          <a:p>
            <a:pPr lvl="1"/>
            <a:r>
              <a:rPr lang="en-US" dirty="0"/>
              <a:t>Students are sensitive to faculty not doing their job (i.e., outsourcing educational responsibility)</a:t>
            </a:r>
          </a:p>
          <a:p>
            <a:pPr lvl="1"/>
            <a:r>
              <a:rPr lang="en-US" dirty="0"/>
              <a:t>Resource constraints in developing countries deepen the disparities in health education: AI is becoming quite expensive to acquire and run</a:t>
            </a:r>
          </a:p>
          <a:p>
            <a:r>
              <a:rPr lang="en-US" dirty="0"/>
              <a:t>Faculty roles must change</a:t>
            </a:r>
          </a:p>
          <a:p>
            <a:pPr lvl="1"/>
            <a:r>
              <a:rPr lang="en-US" dirty="0"/>
              <a:t>Less content delivery, more content selection and authentic assessment of learning. Why pay for recorded content and individualized advice if it’s free on the internet?</a:t>
            </a:r>
          </a:p>
          <a:p>
            <a:r>
              <a:rPr lang="en-US" dirty="0"/>
              <a:t>Educational vendors struggle to remain relevant </a:t>
            </a:r>
          </a:p>
          <a:p>
            <a:pPr lvl="1"/>
            <a:r>
              <a:rPr lang="en-US" dirty="0"/>
              <a:t>Why buy an expensive subscription when AI-Board prep is just as good? Or is it?</a:t>
            </a:r>
          </a:p>
          <a:p>
            <a:pPr lvl="1"/>
            <a:r>
              <a:rPr lang="en-US" dirty="0"/>
              <a:t>Textbooks have been pirated to train the LLMs, sales are falling.</a:t>
            </a:r>
          </a:p>
          <a:p>
            <a:r>
              <a:rPr lang="en-US" dirty="0"/>
              <a:t>New US Medical Schools are recruiting aggressively</a:t>
            </a:r>
          </a:p>
          <a:p>
            <a:pPr lvl="1"/>
            <a:r>
              <a:rPr lang="en-US" dirty="0"/>
              <a:t>Struggling to attract talent to new campuses and schools (both faculty and students)</a:t>
            </a:r>
          </a:p>
          <a:p>
            <a:pPr lvl="1"/>
            <a:r>
              <a:rPr lang="en-US" dirty="0"/>
              <a:t>No, I don’t want to move to [your new school], please stop asking</a:t>
            </a:r>
          </a:p>
        </p:txBody>
      </p:sp>
      <p:sp>
        <p:nvSpPr>
          <p:cNvPr id="4" name="Title 3">
            <a:extLst>
              <a:ext uri="{FF2B5EF4-FFF2-40B4-BE49-F238E27FC236}">
                <a16:creationId xmlns:a16="http://schemas.microsoft.com/office/drawing/2014/main" id="{FFE65269-CD93-D990-77E3-413DF0CA99DA}"/>
              </a:ext>
            </a:extLst>
          </p:cNvPr>
          <p:cNvSpPr>
            <a:spLocks noGrp="1"/>
          </p:cNvSpPr>
          <p:nvPr>
            <p:ph type="title"/>
          </p:nvPr>
        </p:nvSpPr>
        <p:spPr/>
        <p:txBody>
          <a:bodyPr/>
          <a:lstStyle/>
          <a:p>
            <a:r>
              <a:rPr lang="en-US" dirty="0"/>
              <a:t>The Faculty Vibe</a:t>
            </a:r>
          </a:p>
        </p:txBody>
      </p:sp>
    </p:spTree>
    <p:extLst>
      <p:ext uri="{BB962C8B-B14F-4D97-AF65-F5344CB8AC3E}">
        <p14:creationId xmlns:p14="http://schemas.microsoft.com/office/powerpoint/2010/main" val="184705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MU Accent Colors">
      <a:dk1>
        <a:srgbClr val="000000"/>
      </a:dk1>
      <a:lt1>
        <a:srgbClr val="FFFFFF"/>
      </a:lt1>
      <a:dk2>
        <a:srgbClr val="44546A"/>
      </a:dk2>
      <a:lt2>
        <a:srgbClr val="E7E6E6"/>
      </a:lt2>
      <a:accent1>
        <a:srgbClr val="3A1063"/>
      </a:accent1>
      <a:accent2>
        <a:srgbClr val="93368E"/>
      </a:accent2>
      <a:accent3>
        <a:srgbClr val="D15E14"/>
      </a:accent3>
      <a:accent4>
        <a:srgbClr val="EAB028"/>
      </a:accent4>
      <a:accent5>
        <a:srgbClr val="68813C"/>
      </a:accent5>
      <a:accent6>
        <a:srgbClr val="4B868F"/>
      </a:accent6>
      <a:hlink>
        <a:srgbClr val="93368E"/>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000" dirty="0" smtClean="0">
            <a:solidFill>
              <a:srgbClr val="562D8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FACBC193638E47AC9F5E981CDAF42F" ma:contentTypeVersion="9" ma:contentTypeDescription="Create a new document." ma:contentTypeScope="" ma:versionID="13a4e923c19e13c717016fdaaad60c0b">
  <xsd:schema xmlns:xsd="http://www.w3.org/2001/XMLSchema" xmlns:xs="http://www.w3.org/2001/XMLSchema" xmlns:p="http://schemas.microsoft.com/office/2006/metadata/properties" xmlns:ns2="1c62d3fd-727c-4c63-8c88-9a6a5403e93b" xmlns:ns3="45110241-3d77-4877-a6d1-543b0a8e75ac" targetNamespace="http://schemas.microsoft.com/office/2006/metadata/properties" ma:root="true" ma:fieldsID="248ec7bd2c78b7ee6878af2704517750" ns2:_="" ns3:_="">
    <xsd:import namespace="1c62d3fd-727c-4c63-8c88-9a6a5403e93b"/>
    <xsd:import namespace="45110241-3d77-4877-a6d1-543b0a8e75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62d3fd-727c-4c63-8c88-9a6a5403e93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110241-3d77-4877-a6d1-543b0a8e75a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0E5697-18CD-4D87-B9EA-BAF0F088FC39}">
  <ds:schemaRefs>
    <ds:schemaRef ds:uri="http://schemas.microsoft.com/sharepoint/v3/contenttype/forms"/>
  </ds:schemaRefs>
</ds:datastoreItem>
</file>

<file path=customXml/itemProps2.xml><?xml version="1.0" encoding="utf-8"?>
<ds:datastoreItem xmlns:ds="http://schemas.openxmlformats.org/officeDocument/2006/customXml" ds:itemID="{1CA6455F-E545-4D60-BD4B-7CDCDAF8F99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DACD24-43CA-4499-BE25-E60333F81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62d3fd-727c-4c63-8c88-9a6a5403e93b"/>
    <ds:schemaRef ds:uri="45110241-3d77-4877-a6d1-543b0a8e7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6284</TotalTime>
  <Words>1898</Words>
  <Application>Microsoft Office PowerPoint</Application>
  <PresentationFormat>Widescreen</PresentationFormat>
  <Paragraphs>219</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Barlow Condensed</vt:lpstr>
      <vt:lpstr>Arial</vt:lpstr>
      <vt:lpstr>Open Sans</vt:lpstr>
      <vt:lpstr>Barlow Condensed Light</vt:lpstr>
      <vt:lpstr>Office Theme</vt:lpstr>
      <vt:lpstr>2025 IAMSE Meeting  Calgary, June 14th to 17th </vt:lpstr>
      <vt:lpstr>What is IAMSE, and why you should join</vt:lpstr>
      <vt:lpstr>Integrating Generations: Are We Ready for the Next 25 Years of Health Professions Education?”</vt:lpstr>
      <vt:lpstr>Keynotes</vt:lpstr>
      <vt:lpstr>Oral Presentations – Recurrent Themes</vt:lpstr>
      <vt:lpstr>Oral Presentations – Hot Topics</vt:lpstr>
      <vt:lpstr>Poster Themes</vt:lpstr>
      <vt:lpstr>Notable Posters</vt:lpstr>
      <vt:lpstr>The Faculty Vibe</vt:lpstr>
      <vt:lpstr>Preparing for the Next Generation of Learners </vt:lpstr>
      <vt:lpstr>Focus Session: Gamification in Medical Education</vt:lpstr>
      <vt:lpstr>Seeking Solid Evidence: Design of a Question of the Day Game</vt:lpstr>
      <vt:lpstr>Outcomes: Participation and Reaction</vt:lpstr>
      <vt:lpstr>Outcomes: Learning</vt:lpstr>
      <vt:lpstr>Outcomes: Behavior</vt:lpstr>
      <vt:lpstr>Conclusions and Feedback</vt:lpstr>
      <vt:lpstr>New Projects Inspired by IAMSE Meeting </vt:lpstr>
      <vt:lpstr>IAMSE Virtual Forum with Global Outreach</vt:lpstr>
      <vt:lpstr>IAMSE 2026 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Certifications and the Healthcare Team Environment</dc:title>
  <dc:creator>Martin Schmidt</dc:creator>
  <cp:lastModifiedBy>Schmidt, Martin</cp:lastModifiedBy>
  <cp:revision>9</cp:revision>
  <dcterms:created xsi:type="dcterms:W3CDTF">2021-05-03T17:20:14Z</dcterms:created>
  <dcterms:modified xsi:type="dcterms:W3CDTF">2025-10-21T15:32:56Z</dcterms:modified>
</cp:coreProperties>
</file>